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73" r:id="rId7"/>
    <p:sldId id="275" r:id="rId8"/>
    <p:sldId id="271" r:id="rId9"/>
  </p:sldIdLst>
  <p:sldSz cx="12192000" cy="6858000"/>
  <p:notesSz cx="12192000" cy="6858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>
                <a:solidFill>
                  <a:srgbClr val="CC0000"/>
                </a:solidFill>
                <a:latin typeface="Andalus"/>
                <a:cs typeface="Andalu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>
                <a:solidFill>
                  <a:srgbClr val="CC0000"/>
                </a:solidFill>
                <a:latin typeface="Andalus"/>
                <a:cs typeface="Andalu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>
                <a:solidFill>
                  <a:srgbClr val="CC0000"/>
                </a:solidFill>
                <a:latin typeface="Andalus"/>
                <a:cs typeface="Andalu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7036" y="949197"/>
            <a:ext cx="10637926" cy="551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>
                <a:solidFill>
                  <a:srgbClr val="CC0000"/>
                </a:solidFill>
                <a:latin typeface="Andalus"/>
                <a:cs typeface="Andalu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7036" y="1834896"/>
            <a:ext cx="10637926" cy="3129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58368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2 CuadroTexto"/>
          <p:cNvSpPr txBox="1"/>
          <p:nvPr/>
        </p:nvSpPr>
        <p:spPr>
          <a:xfrm>
            <a:off x="533400" y="2411105"/>
            <a:ext cx="11506200" cy="124649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7500" b="1" dirty="0">
                <a:solidFill>
                  <a:schemeClr val="accent2">
                    <a:lumMod val="75000"/>
                  </a:schemeClr>
                </a:solidFill>
              </a:rPr>
              <a:t>FICHA TECNICA 01 – 2017-I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905000" y="4191000"/>
            <a:ext cx="9067800" cy="86177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5000" b="1" dirty="0">
                <a:solidFill>
                  <a:schemeClr val="accent2">
                    <a:lumMod val="75000"/>
                  </a:schemeClr>
                </a:solidFill>
              </a:rPr>
              <a:t>COMO LLENAR LA FICHA TECNICA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5539" y="5137"/>
            <a:ext cx="9776459" cy="6590734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2" r="35334" b="6370"/>
          <a:stretch/>
        </p:blipFill>
        <p:spPr bwMode="auto">
          <a:xfrm>
            <a:off x="2590800" y="439381"/>
            <a:ext cx="9245600" cy="618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ipse 7"/>
          <p:cNvSpPr/>
          <p:nvPr/>
        </p:nvSpPr>
        <p:spPr>
          <a:xfrm>
            <a:off x="3657600" y="1219200"/>
            <a:ext cx="6858000" cy="12954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8"/>
          <p:cNvSpPr txBox="1"/>
          <p:nvPr/>
        </p:nvSpPr>
        <p:spPr>
          <a:xfrm>
            <a:off x="233107" y="2329934"/>
            <a:ext cx="3500693" cy="24006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3000" b="1" dirty="0">
                <a:solidFill>
                  <a:srgbClr val="0070C0"/>
                </a:solidFill>
              </a:rPr>
              <a:t>LLENAR DATOS DEL RESPONSABLE DE MANTENIMIENTO Y DEL CENTRO EDUCATIVO.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84080" cy="659587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7700" y="330708"/>
            <a:ext cx="2095500" cy="284988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69" r="44857" b="25333"/>
          <a:stretch/>
        </p:blipFill>
        <p:spPr bwMode="auto">
          <a:xfrm>
            <a:off x="2743200" y="1143000"/>
            <a:ext cx="9458427" cy="410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ipse 7"/>
          <p:cNvSpPr/>
          <p:nvPr/>
        </p:nvSpPr>
        <p:spPr>
          <a:xfrm>
            <a:off x="5562600" y="2002536"/>
            <a:ext cx="6858000" cy="129540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8"/>
          <p:cNvSpPr txBox="1"/>
          <p:nvPr/>
        </p:nvSpPr>
        <p:spPr>
          <a:xfrm>
            <a:off x="304800" y="2849842"/>
            <a:ext cx="3500693" cy="24006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3000" b="1" dirty="0">
                <a:solidFill>
                  <a:srgbClr val="0070C0"/>
                </a:solidFill>
              </a:rPr>
              <a:t>LLENAR DATOS DEL RESPONSABLE DE MANTENIMIENTO Y DEL CENTRO EDUCATIVO.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/>
          <p:cNvSpPr/>
          <p:nvPr/>
        </p:nvSpPr>
        <p:spPr>
          <a:xfrm>
            <a:off x="0" y="0"/>
            <a:ext cx="9784080" cy="659587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8" r="31715" b="37355"/>
          <a:stretch/>
        </p:blipFill>
        <p:spPr bwMode="auto">
          <a:xfrm>
            <a:off x="-18143" y="1371600"/>
            <a:ext cx="121726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uadroTexto 8"/>
          <p:cNvSpPr txBox="1"/>
          <p:nvPr/>
        </p:nvSpPr>
        <p:spPr>
          <a:xfrm>
            <a:off x="762000" y="304800"/>
            <a:ext cx="50292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4000" b="1" dirty="0">
                <a:solidFill>
                  <a:srgbClr val="0070C0"/>
                </a:solidFill>
              </a:rPr>
              <a:t>EJEMPLO DE LLENADO.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8305799" y="2361764"/>
            <a:ext cx="3848707" cy="1753035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 w="76200"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84080" cy="659587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7700" y="330708"/>
            <a:ext cx="2095500" cy="284988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6" r="31715" b="17206"/>
          <a:stretch/>
        </p:blipFill>
        <p:spPr bwMode="auto">
          <a:xfrm>
            <a:off x="228600" y="736163"/>
            <a:ext cx="11430000" cy="562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7859726" y="3048001"/>
            <a:ext cx="3848707" cy="1371600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 w="76200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7951167" y="3352800"/>
            <a:ext cx="1650033" cy="838200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 w="76200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229600" y="3638490"/>
            <a:ext cx="9906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rgbClr val="FF0000"/>
                </a:solidFill>
              </a:rPr>
              <a:t>6.00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59587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7700" y="330708"/>
            <a:ext cx="2095500" cy="284988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9" t="48471" r="31048" b="23287"/>
          <a:stretch/>
        </p:blipFill>
        <p:spPr bwMode="auto">
          <a:xfrm>
            <a:off x="2178287" y="3676034"/>
            <a:ext cx="7835426" cy="2885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9" t="54698" r="31239" b="10000"/>
          <a:stretch/>
        </p:blipFill>
        <p:spPr bwMode="auto">
          <a:xfrm>
            <a:off x="2209799" y="76200"/>
            <a:ext cx="7803913" cy="3452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7 Flecha curvada hacia la izquierda"/>
          <p:cNvSpPr/>
          <p:nvPr/>
        </p:nvSpPr>
        <p:spPr>
          <a:xfrm>
            <a:off x="10134600" y="1938528"/>
            <a:ext cx="1447800" cy="46146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14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84080" cy="659587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7700" y="330708"/>
            <a:ext cx="2095500" cy="284988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2" t="14391" r="44571" b="5354"/>
          <a:stretch/>
        </p:blipFill>
        <p:spPr bwMode="auto">
          <a:xfrm>
            <a:off x="609600" y="0"/>
            <a:ext cx="5007428" cy="687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6" t="15520" r="44762" b="5174"/>
          <a:stretch/>
        </p:blipFill>
        <p:spPr bwMode="auto">
          <a:xfrm>
            <a:off x="6096000" y="0"/>
            <a:ext cx="4963886" cy="679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51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583680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96996" y="3784091"/>
            <a:ext cx="5908548" cy="358139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5252" y="3344036"/>
            <a:ext cx="5570416" cy="743702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37</Words>
  <Application>Microsoft Office PowerPoint</Application>
  <PresentationFormat>Panorámica</PresentationFormat>
  <Paragraphs>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Andalus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ORLANDO SULLON SULLON</dc:creator>
  <cp:lastModifiedBy>Intel</cp:lastModifiedBy>
  <cp:revision>33</cp:revision>
  <dcterms:created xsi:type="dcterms:W3CDTF">2015-03-19T15:42:30Z</dcterms:created>
  <dcterms:modified xsi:type="dcterms:W3CDTF">2017-03-02T04:06:51Z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2015-01-14T00:00:00Z</vt:filetime>
  </property>
  <property fmtid="{D5CDD505-2E9C-101B-9397-08002B2CF9AE}" pid="3" name="LastSaved">
    <vt:filetime>2015-03-19T00:00:00Z</vt:filetime>
  </property>
</Properties>
</file>