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2" r:id="rId4"/>
    <p:sldId id="261" r:id="rId5"/>
    <p:sldId id="262" r:id="rId6"/>
    <p:sldId id="286" r:id="rId7"/>
    <p:sldId id="263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71" r:id="rId26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036" y="949197"/>
            <a:ext cx="10637926" cy="551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036" y="1834896"/>
            <a:ext cx="10637926" cy="312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asichay.perueduca.p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58368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3 CuadroTexto"/>
          <p:cNvSpPr txBox="1"/>
          <p:nvPr/>
        </p:nvSpPr>
        <p:spPr>
          <a:xfrm>
            <a:off x="3733800" y="4038600"/>
            <a:ext cx="5562600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chemeClr val="accent2">
                    <a:lumMod val="75000"/>
                  </a:schemeClr>
                </a:solidFill>
              </a:rPr>
              <a:t>FICHA TECNICA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04800" y="2411105"/>
            <a:ext cx="11506200" cy="12464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7500" b="1" dirty="0">
                <a:solidFill>
                  <a:schemeClr val="accent2">
                    <a:lumMod val="75000"/>
                  </a:schemeClr>
                </a:solidFill>
              </a:rPr>
              <a:t>SISTEMA WASICHAY – 2017-I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6523" y="1088644"/>
            <a:ext cx="98298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4825365" y="536194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11" name="Elipse 5"/>
          <p:cNvSpPr/>
          <p:nvPr/>
        </p:nvSpPr>
        <p:spPr>
          <a:xfrm>
            <a:off x="2971800" y="1905000"/>
            <a:ext cx="1714500" cy="86201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5"/>
          <p:cNvSpPr/>
          <p:nvPr/>
        </p:nvSpPr>
        <p:spPr>
          <a:xfrm>
            <a:off x="4724400" y="1905000"/>
            <a:ext cx="1714500" cy="86201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5"/>
          <p:cNvSpPr/>
          <p:nvPr/>
        </p:nvSpPr>
        <p:spPr>
          <a:xfrm>
            <a:off x="6477000" y="1905000"/>
            <a:ext cx="1295400" cy="86201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5"/>
          <p:cNvSpPr/>
          <p:nvPr/>
        </p:nvSpPr>
        <p:spPr>
          <a:xfrm>
            <a:off x="7848600" y="1905000"/>
            <a:ext cx="857250" cy="86201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5"/>
          <p:cNvSpPr/>
          <p:nvPr/>
        </p:nvSpPr>
        <p:spPr>
          <a:xfrm>
            <a:off x="8686800" y="1905000"/>
            <a:ext cx="609600" cy="86201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5"/>
          <p:cNvSpPr/>
          <p:nvPr/>
        </p:nvSpPr>
        <p:spPr>
          <a:xfrm>
            <a:off x="9258300" y="1939290"/>
            <a:ext cx="647700" cy="8620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object 4"/>
          <p:cNvSpPr txBox="1"/>
          <p:nvPr/>
        </p:nvSpPr>
        <p:spPr>
          <a:xfrm>
            <a:off x="3657600" y="14478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1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5410200" y="145798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2</a:t>
            </a:r>
            <a:endParaRPr lang="es-PE" sz="3400" dirty="0">
              <a:latin typeface="Calibri"/>
              <a:cs typeface="Calibri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010400" y="14478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3</a:t>
            </a:r>
            <a:endParaRPr lang="es-PE" sz="3400" dirty="0">
              <a:latin typeface="Calibri"/>
              <a:cs typeface="Calibri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8153400" y="14478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4</a:t>
            </a:r>
            <a:endParaRPr lang="es-PE" sz="3400" dirty="0">
              <a:latin typeface="Calibri"/>
              <a:cs typeface="Calibri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8839200" y="14478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5</a:t>
            </a:r>
            <a:endParaRPr lang="es-PE" sz="3400" dirty="0">
              <a:latin typeface="Calibri"/>
              <a:cs typeface="Calibri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9448800" y="14478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6</a:t>
            </a:r>
            <a:endParaRPr lang="es-PE" sz="3400" dirty="0">
              <a:latin typeface="Calibri"/>
              <a:cs typeface="Calibri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10058400" y="14478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endParaRPr lang="es-PE" sz="3400" dirty="0">
              <a:latin typeface="Calibri"/>
              <a:cs typeface="Calibri"/>
            </a:endParaRPr>
          </a:p>
        </p:txBody>
      </p:sp>
      <p:cxnSp>
        <p:nvCxnSpPr>
          <p:cNvPr id="24" name="Conector recto 23"/>
          <p:cNvCxnSpPr>
            <a:cxnSpLocks/>
          </p:cNvCxnSpPr>
          <p:nvPr/>
        </p:nvCxnSpPr>
        <p:spPr>
          <a:xfrm>
            <a:off x="9906000" y="3739444"/>
            <a:ext cx="1600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cxnSpLocks/>
          </p:cNvCxnSpPr>
          <p:nvPr/>
        </p:nvCxnSpPr>
        <p:spPr>
          <a:xfrm>
            <a:off x="7391400" y="3733800"/>
            <a:ext cx="1371600" cy="5644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cxnSpLocks/>
          </p:cNvCxnSpPr>
          <p:nvPr/>
        </p:nvCxnSpPr>
        <p:spPr>
          <a:xfrm>
            <a:off x="4953000" y="3657600"/>
            <a:ext cx="5334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cxnSpLocks/>
          </p:cNvCxnSpPr>
          <p:nvPr/>
        </p:nvCxnSpPr>
        <p:spPr>
          <a:xfrm>
            <a:off x="4876800" y="5257800"/>
            <a:ext cx="2305685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1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5365" y="536194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102355" y="5384125"/>
            <a:ext cx="919725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330708"/>
            <a:ext cx="85915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5"/>
          <p:cNvSpPr/>
          <p:nvPr/>
        </p:nvSpPr>
        <p:spPr>
          <a:xfrm>
            <a:off x="10248900" y="1752600"/>
            <a:ext cx="647700" cy="2895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513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403080" cy="59436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5365" y="0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438150"/>
            <a:ext cx="85915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5"/>
          <p:cNvSpPr/>
          <p:nvPr/>
        </p:nvSpPr>
        <p:spPr>
          <a:xfrm>
            <a:off x="6781800" y="457200"/>
            <a:ext cx="19812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5"/>
          <p:cNvSpPr/>
          <p:nvPr/>
        </p:nvSpPr>
        <p:spPr>
          <a:xfrm>
            <a:off x="8763000" y="457200"/>
            <a:ext cx="17526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5"/>
          <p:cNvSpPr/>
          <p:nvPr/>
        </p:nvSpPr>
        <p:spPr>
          <a:xfrm>
            <a:off x="5791200" y="457200"/>
            <a:ext cx="9906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object 4"/>
          <p:cNvSpPr txBox="1"/>
          <p:nvPr/>
        </p:nvSpPr>
        <p:spPr>
          <a:xfrm>
            <a:off x="6096000" y="12954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7848600" y="130558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B</a:t>
            </a:r>
            <a:endParaRPr lang="es-PE" sz="3400" dirty="0">
              <a:latin typeface="Calibri"/>
              <a:cs typeface="Calibri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9448800" y="129540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endParaRPr lang="es-PE"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94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5365" y="0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552450"/>
            <a:ext cx="7597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64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5365" y="0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1" y="685800"/>
            <a:ext cx="10744200" cy="366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5"/>
          <p:cNvSpPr/>
          <p:nvPr/>
        </p:nvSpPr>
        <p:spPr>
          <a:xfrm>
            <a:off x="3962400" y="924580"/>
            <a:ext cx="9906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object 4"/>
          <p:cNvSpPr txBox="1"/>
          <p:nvPr/>
        </p:nvSpPr>
        <p:spPr>
          <a:xfrm>
            <a:off x="4267200" y="176278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08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47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5365" y="536194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1143001"/>
            <a:ext cx="980503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5"/>
          <p:cNvSpPr/>
          <p:nvPr/>
        </p:nvSpPr>
        <p:spPr>
          <a:xfrm>
            <a:off x="5013324" y="1978681"/>
            <a:ext cx="2301875" cy="7645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object 4"/>
          <p:cNvSpPr txBox="1"/>
          <p:nvPr/>
        </p:nvSpPr>
        <p:spPr>
          <a:xfrm>
            <a:off x="7620000" y="2057400"/>
            <a:ext cx="990600" cy="52322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PDF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1535" y="3071623"/>
            <a:ext cx="4731067" cy="3638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6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438150"/>
            <a:ext cx="85915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5"/>
          <p:cNvSpPr/>
          <p:nvPr/>
        </p:nvSpPr>
        <p:spPr>
          <a:xfrm>
            <a:off x="6781800" y="457200"/>
            <a:ext cx="19812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object 4"/>
          <p:cNvSpPr txBox="1"/>
          <p:nvPr/>
        </p:nvSpPr>
        <p:spPr>
          <a:xfrm>
            <a:off x="7848600" y="130558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B</a:t>
            </a:r>
            <a:endParaRPr lang="es-PE" sz="3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365" y="0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33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0565" y="76200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631903"/>
            <a:ext cx="10323195" cy="58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5"/>
          <p:cNvSpPr/>
          <p:nvPr/>
        </p:nvSpPr>
        <p:spPr>
          <a:xfrm>
            <a:off x="4079240" y="2876033"/>
            <a:ext cx="19812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1535" y="3071623"/>
            <a:ext cx="4731067" cy="3638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bject 4"/>
          <p:cNvSpPr txBox="1"/>
          <p:nvPr/>
        </p:nvSpPr>
        <p:spPr>
          <a:xfrm>
            <a:off x="6247130" y="3071623"/>
            <a:ext cx="1261110" cy="52322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WORD</a:t>
            </a:r>
            <a:endParaRPr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72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5365" y="536194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315200" y="5791200"/>
            <a:ext cx="806060" cy="71170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438150"/>
            <a:ext cx="85915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5"/>
          <p:cNvSpPr/>
          <p:nvPr/>
        </p:nvSpPr>
        <p:spPr>
          <a:xfrm>
            <a:off x="8534400" y="457200"/>
            <a:ext cx="19812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object 4"/>
          <p:cNvSpPr txBox="1"/>
          <p:nvPr/>
        </p:nvSpPr>
        <p:spPr>
          <a:xfrm>
            <a:off x="9601200" y="1305580"/>
            <a:ext cx="38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endParaRPr lang="es-PE"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96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5"/>
          <a:stretch/>
        </p:blipFill>
        <p:spPr bwMode="auto">
          <a:xfrm>
            <a:off x="2743200" y="1219200"/>
            <a:ext cx="88392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3505200"/>
            <a:ext cx="5537685" cy="2531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ject 4"/>
          <p:cNvSpPr txBox="1"/>
          <p:nvPr/>
        </p:nvSpPr>
        <p:spPr>
          <a:xfrm>
            <a:off x="647700" y="3021711"/>
            <a:ext cx="2357120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02 VECES </a:t>
            </a:r>
          </a:p>
          <a:p>
            <a:pPr marL="12700">
              <a:lnSpc>
                <a:spcPct val="100000"/>
              </a:lnSpc>
            </a:pP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ACEPTAR</a:t>
            </a:r>
            <a:endParaRPr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73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1" y="5137"/>
            <a:ext cx="10286998" cy="65907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3392" y="669797"/>
            <a:ext cx="554990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¿Cóm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o</a:t>
            </a:r>
            <a:r>
              <a:rPr sz="3400" b="1" spc="-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se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 i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ng</a:t>
            </a:r>
            <a:r>
              <a:rPr sz="3400" b="1" spc="-55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es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15" dirty="0">
                <a:solidFill>
                  <a:srgbClr val="CC0000"/>
                </a:solidFill>
                <a:latin typeface="Calibri"/>
                <a:cs typeface="Calibri"/>
              </a:rPr>
              <a:t>al </a:t>
            </a:r>
            <a:r>
              <a:rPr sz="3400" b="1" spc="-165" dirty="0">
                <a:solidFill>
                  <a:srgbClr val="CC0000"/>
                </a:solidFill>
                <a:latin typeface="Calibri"/>
                <a:cs typeface="Calibri"/>
              </a:rPr>
              <a:t>W</a:t>
            </a:r>
            <a:r>
              <a:rPr sz="3400" b="1" spc="-15" dirty="0">
                <a:solidFill>
                  <a:srgbClr val="CC0000"/>
                </a:solidFill>
                <a:latin typeface="Calibri"/>
                <a:cs typeface="Calibri"/>
              </a:rPr>
              <a:t>asich</a:t>
            </a:r>
            <a:r>
              <a:rPr sz="3400" b="1" spc="-8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y?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1441847"/>
            <a:ext cx="48006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5000" spc="-45" dirty="0" smtClean="0">
                <a:latin typeface="Calibri"/>
                <a:cs typeface="Calibri"/>
                <a:hlinkClick r:id="rId3"/>
              </a:rPr>
              <a:t>Proyecto </a:t>
            </a:r>
            <a:r>
              <a:rPr sz="5000" spc="-45" dirty="0" err="1" smtClean="0">
                <a:latin typeface="Calibri"/>
                <a:cs typeface="Calibri"/>
                <a:hlinkClick r:id="rId3"/>
              </a:rPr>
              <a:t>w</a:t>
            </a:r>
            <a:r>
              <a:rPr sz="5000" dirty="0" err="1" smtClean="0">
                <a:latin typeface="Calibri"/>
                <a:cs typeface="Calibri"/>
                <a:hlinkClick r:id="rId3"/>
              </a:rPr>
              <a:t>asich</a:t>
            </a:r>
            <a:r>
              <a:rPr sz="5000" spc="-70" dirty="0" err="1" smtClean="0">
                <a:latin typeface="Calibri"/>
                <a:cs typeface="Calibri"/>
                <a:hlinkClick r:id="rId3"/>
              </a:rPr>
              <a:t>a</a:t>
            </a:r>
            <a:r>
              <a:rPr sz="5000" spc="-260" dirty="0" err="1" smtClean="0">
                <a:latin typeface="Calibri"/>
                <a:cs typeface="Calibri"/>
                <a:hlinkClick r:id="rId3"/>
              </a:rPr>
              <a:t>y</a:t>
            </a:r>
            <a:endParaRPr sz="5000" dirty="0">
              <a:latin typeface="Calibri"/>
              <a:cs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2477244"/>
            <a:ext cx="10134600" cy="3771156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5867400" y="4343400"/>
            <a:ext cx="2057400" cy="4923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76199" y="762000"/>
            <a:ext cx="11977255" cy="4953000"/>
            <a:chOff x="76199" y="762000"/>
            <a:chExt cx="11977255" cy="49530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99" y="762000"/>
              <a:ext cx="11977255" cy="4953000"/>
            </a:xfrm>
            <a:prstGeom prst="rect">
              <a:avLst/>
            </a:prstGeom>
          </p:spPr>
        </p:pic>
        <p:cxnSp>
          <p:nvCxnSpPr>
            <p:cNvPr id="5" name="Conector recto 4"/>
            <p:cNvCxnSpPr>
              <a:cxnSpLocks/>
            </p:cNvCxnSpPr>
            <p:nvPr/>
          </p:nvCxnSpPr>
          <p:spPr>
            <a:xfrm flipV="1">
              <a:off x="9601203" y="2425702"/>
              <a:ext cx="1904997" cy="12698"/>
            </a:xfrm>
            <a:prstGeom prst="line">
              <a:avLst/>
            </a:prstGeom>
            <a:ln w="130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>
              <a:cxnSpLocks/>
            </p:cNvCxnSpPr>
            <p:nvPr/>
          </p:nvCxnSpPr>
          <p:spPr>
            <a:xfrm>
              <a:off x="1752600" y="2362200"/>
              <a:ext cx="1600200" cy="0"/>
            </a:xfrm>
            <a:prstGeom prst="line">
              <a:avLst/>
            </a:prstGeom>
            <a:ln w="130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Elipse 5"/>
          <p:cNvSpPr/>
          <p:nvPr/>
        </p:nvSpPr>
        <p:spPr>
          <a:xfrm>
            <a:off x="7772400" y="2743200"/>
            <a:ext cx="990600" cy="3810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900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76199" y="762000"/>
            <a:ext cx="11977255" cy="4953000"/>
            <a:chOff x="76199" y="762000"/>
            <a:chExt cx="11977255" cy="495300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99" y="762000"/>
              <a:ext cx="11977255" cy="4953000"/>
            </a:xfrm>
            <a:prstGeom prst="rect">
              <a:avLst/>
            </a:prstGeom>
          </p:spPr>
        </p:pic>
        <p:cxnSp>
          <p:nvCxnSpPr>
            <p:cNvPr id="9" name="Conector recto 8"/>
            <p:cNvCxnSpPr>
              <a:cxnSpLocks/>
            </p:cNvCxnSpPr>
            <p:nvPr/>
          </p:nvCxnSpPr>
          <p:spPr>
            <a:xfrm flipV="1">
              <a:off x="9601203" y="2425702"/>
              <a:ext cx="1904997" cy="12698"/>
            </a:xfrm>
            <a:prstGeom prst="line">
              <a:avLst/>
            </a:prstGeom>
            <a:ln w="130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>
              <a:cxnSpLocks/>
            </p:cNvCxnSpPr>
            <p:nvPr/>
          </p:nvCxnSpPr>
          <p:spPr>
            <a:xfrm>
              <a:off x="1752600" y="2362200"/>
              <a:ext cx="1600200" cy="0"/>
            </a:xfrm>
            <a:prstGeom prst="line">
              <a:avLst/>
            </a:prstGeom>
            <a:ln w="130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Elipse 5"/>
          <p:cNvSpPr/>
          <p:nvPr/>
        </p:nvSpPr>
        <p:spPr>
          <a:xfrm>
            <a:off x="5046004" y="3581400"/>
            <a:ext cx="1430996" cy="457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565" y="3578578"/>
            <a:ext cx="5334000" cy="31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0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914400"/>
            <a:ext cx="755677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3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07" y="685800"/>
            <a:ext cx="11780293" cy="5562600"/>
          </a:xfrm>
          <a:prstGeom prst="rect">
            <a:avLst/>
          </a:prstGeom>
        </p:spPr>
      </p:pic>
      <p:sp>
        <p:nvSpPr>
          <p:cNvPr id="4" name="Elipse 5"/>
          <p:cNvSpPr/>
          <p:nvPr/>
        </p:nvSpPr>
        <p:spPr>
          <a:xfrm>
            <a:off x="6096000" y="3009900"/>
            <a:ext cx="1430996" cy="457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>
            <a:off x="8610600" y="2139244"/>
            <a:ext cx="1600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>
            <a:cxnSpLocks/>
          </p:cNvCxnSpPr>
          <p:nvPr/>
        </p:nvCxnSpPr>
        <p:spPr>
          <a:xfrm>
            <a:off x="1981200" y="2139244"/>
            <a:ext cx="1371600" cy="5644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82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838200"/>
            <a:ext cx="11752881" cy="4953000"/>
          </a:xfrm>
          <a:prstGeom prst="rect">
            <a:avLst/>
          </a:prstGeom>
        </p:spPr>
      </p:pic>
      <p:cxnSp>
        <p:nvCxnSpPr>
          <p:cNvPr id="4" name="Conector recto 3"/>
          <p:cNvCxnSpPr>
            <a:cxnSpLocks/>
          </p:cNvCxnSpPr>
          <p:nvPr/>
        </p:nvCxnSpPr>
        <p:spPr>
          <a:xfrm>
            <a:off x="8915400" y="2356556"/>
            <a:ext cx="17526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/>
          <p:cNvCxnSpPr>
            <a:cxnSpLocks/>
          </p:cNvCxnSpPr>
          <p:nvPr/>
        </p:nvCxnSpPr>
        <p:spPr>
          <a:xfrm>
            <a:off x="1600200" y="2356556"/>
            <a:ext cx="14478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bject 4"/>
          <p:cNvSpPr txBox="1"/>
          <p:nvPr/>
        </p:nvSpPr>
        <p:spPr>
          <a:xfrm>
            <a:off x="7162799" y="3515380"/>
            <a:ext cx="4742481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20" dirty="0" smtClean="0">
                <a:solidFill>
                  <a:srgbClr val="CC0000"/>
                </a:solidFill>
                <a:latin typeface="Calibri"/>
                <a:cs typeface="Calibri"/>
              </a:rPr>
              <a:t>02 FOTOS </a:t>
            </a: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POR PARTIDA</a:t>
            </a:r>
            <a:endParaRPr sz="3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103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58368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6996" y="3784091"/>
            <a:ext cx="5908548" cy="35813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252" y="3344036"/>
            <a:ext cx="5570416" cy="74370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228600"/>
            <a:ext cx="7772400" cy="63246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0058400" y="2819400"/>
            <a:ext cx="20574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5410200" y="2743200"/>
            <a:ext cx="2438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CORREO </a:t>
            </a:r>
            <a:r>
              <a:rPr lang="es-ES" b="1" dirty="0" smtClean="0"/>
              <a:t>ELECTRONICO</a:t>
            </a:r>
            <a:endParaRPr lang="es-PE" b="1" u="sng" dirty="0"/>
          </a:p>
        </p:txBody>
      </p:sp>
      <p:sp>
        <p:nvSpPr>
          <p:cNvPr id="7" name="CuadroTexto 6"/>
          <p:cNvSpPr txBox="1"/>
          <p:nvPr/>
        </p:nvSpPr>
        <p:spPr>
          <a:xfrm>
            <a:off x="5486400" y="3200400"/>
            <a:ext cx="3886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CONTRASEÑA </a:t>
            </a:r>
            <a:r>
              <a:rPr lang="es-ES" b="1" dirty="0" smtClean="0"/>
              <a:t> (8 caracteres mínimo números y letras)</a:t>
            </a:r>
            <a:endParaRPr lang="es-PE" b="1" u="sng" dirty="0"/>
          </a:p>
        </p:txBody>
      </p:sp>
      <p:sp>
        <p:nvSpPr>
          <p:cNvPr id="8" name="Elipse 7"/>
          <p:cNvSpPr/>
          <p:nvPr/>
        </p:nvSpPr>
        <p:spPr>
          <a:xfrm>
            <a:off x="10058400" y="3048000"/>
            <a:ext cx="20574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6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4200" y="185416"/>
            <a:ext cx="282321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ocedimie</a:t>
            </a:r>
            <a:r>
              <a:rPr sz="3400" b="1" spc="-70" dirty="0">
                <a:solidFill>
                  <a:srgbClr val="CC0000"/>
                </a:solidFill>
                <a:latin typeface="Calibri"/>
                <a:cs typeface="Calibri"/>
              </a:rPr>
              <a:t>n</a:t>
            </a:r>
            <a:r>
              <a:rPr sz="3400" b="1" spc="-55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os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7" name="Grupo 16"/>
          <p:cNvGrpSpPr/>
          <p:nvPr/>
        </p:nvGrpSpPr>
        <p:grpSpPr>
          <a:xfrm>
            <a:off x="76200" y="762000"/>
            <a:ext cx="12018280" cy="2209800"/>
            <a:chOff x="76200" y="762000"/>
            <a:chExt cx="12018280" cy="22098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" y="762000"/>
              <a:ext cx="12018280" cy="2209800"/>
            </a:xfrm>
            <a:prstGeom prst="rect">
              <a:avLst/>
            </a:prstGeom>
          </p:spPr>
        </p:pic>
        <p:cxnSp>
          <p:nvCxnSpPr>
            <p:cNvPr id="12" name="Conector recto 11"/>
            <p:cNvCxnSpPr>
              <a:cxnSpLocks/>
            </p:cNvCxnSpPr>
            <p:nvPr/>
          </p:nvCxnSpPr>
          <p:spPr>
            <a:xfrm>
              <a:off x="2057400" y="2133600"/>
              <a:ext cx="1371600" cy="0"/>
            </a:xfrm>
            <a:prstGeom prst="line">
              <a:avLst/>
            </a:prstGeom>
            <a:ln w="130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>
              <a:cxnSpLocks/>
            </p:cNvCxnSpPr>
            <p:nvPr/>
          </p:nvCxnSpPr>
          <p:spPr>
            <a:xfrm>
              <a:off x="8610600" y="2133600"/>
              <a:ext cx="1600200" cy="0"/>
            </a:xfrm>
            <a:prstGeom prst="line">
              <a:avLst/>
            </a:prstGeom>
            <a:ln w="130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Elipse 7"/>
          <p:cNvSpPr/>
          <p:nvPr/>
        </p:nvSpPr>
        <p:spPr>
          <a:xfrm>
            <a:off x="3750436" y="1676400"/>
            <a:ext cx="821564" cy="914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827968" y="1535668"/>
            <a:ext cx="32492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u="sng" dirty="0">
                <a:solidFill>
                  <a:srgbClr val="0070C0"/>
                </a:solidFill>
              </a:rPr>
              <a:t>ELECCION DEL PERIODO 2017- I</a:t>
            </a:r>
            <a:endParaRPr lang="es-PE" u="sng" dirty="0">
              <a:solidFill>
                <a:srgbClr val="0070C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76200" y="3133834"/>
            <a:ext cx="12018280" cy="3173004"/>
            <a:chOff x="76200" y="3133834"/>
            <a:chExt cx="12018280" cy="3173004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" y="3133834"/>
              <a:ext cx="12018280" cy="3173004"/>
            </a:xfrm>
            <a:prstGeom prst="rect">
              <a:avLst/>
            </a:prstGeom>
          </p:spPr>
        </p:pic>
        <p:cxnSp>
          <p:nvCxnSpPr>
            <p:cNvPr id="22" name="Conector recto 21"/>
            <p:cNvCxnSpPr>
              <a:cxnSpLocks/>
            </p:cNvCxnSpPr>
            <p:nvPr/>
          </p:nvCxnSpPr>
          <p:spPr>
            <a:xfrm>
              <a:off x="1981200" y="4267200"/>
              <a:ext cx="1447800" cy="0"/>
            </a:xfrm>
            <a:prstGeom prst="line">
              <a:avLst/>
            </a:prstGeom>
            <a:ln w="130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>
              <a:cxnSpLocks/>
            </p:cNvCxnSpPr>
            <p:nvPr/>
          </p:nvCxnSpPr>
          <p:spPr>
            <a:xfrm>
              <a:off x="8610600" y="4267200"/>
              <a:ext cx="1600200" cy="0"/>
            </a:xfrm>
            <a:prstGeom prst="line">
              <a:avLst/>
            </a:prstGeom>
            <a:ln w="130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Elipse 7"/>
          <p:cNvSpPr/>
          <p:nvPr/>
        </p:nvSpPr>
        <p:spPr>
          <a:xfrm>
            <a:off x="1524000" y="4343400"/>
            <a:ext cx="1447800" cy="21742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5539" y="5137"/>
            <a:ext cx="9776459" cy="65907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623513"/>
            <a:ext cx="12001500" cy="62217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200" y="3657600"/>
            <a:ext cx="281178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</a:rPr>
              <a:t>INTRODUCCIR DNI</a:t>
            </a:r>
          </a:p>
          <a:p>
            <a:pPr algn="just"/>
            <a:r>
              <a:rPr lang="es-ES" u="sng" dirty="0">
                <a:solidFill>
                  <a:srgbClr val="0070C0"/>
                </a:solidFill>
              </a:rPr>
              <a:t>Y HACER CLICK EN LA LUPA DE BUSCAR</a:t>
            </a:r>
          </a:p>
          <a:p>
            <a:pPr algn="just"/>
            <a:r>
              <a:rPr lang="es-ES" dirty="0">
                <a:solidFill>
                  <a:srgbClr val="0070C0"/>
                </a:solidFill>
              </a:rPr>
              <a:t>Y AUTOMATICAMENTE SE CONECTARA A RENIEC Y SALDRA LOS NOMBRES COMPLETOS DE LA PERSONA.</a:t>
            </a:r>
            <a:endParaRPr lang="es-PE" dirty="0">
              <a:solidFill>
                <a:srgbClr val="0070C0"/>
              </a:solidFill>
            </a:endParaRPr>
          </a:p>
        </p:txBody>
      </p:sp>
      <p:cxnSp>
        <p:nvCxnSpPr>
          <p:cNvPr id="8" name="Conector recto de flecha 7"/>
          <p:cNvCxnSpPr>
            <a:cxnSpLocks/>
          </p:cNvCxnSpPr>
          <p:nvPr/>
        </p:nvCxnSpPr>
        <p:spPr>
          <a:xfrm flipV="1">
            <a:off x="2887981" y="4811762"/>
            <a:ext cx="160781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7"/>
          <p:cNvCxnSpPr>
            <a:cxnSpLocks/>
          </p:cNvCxnSpPr>
          <p:nvPr/>
        </p:nvCxnSpPr>
        <p:spPr>
          <a:xfrm>
            <a:off x="2887981" y="4811762"/>
            <a:ext cx="1912619" cy="16652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7"/>
          <p:cNvCxnSpPr>
            <a:cxnSpLocks/>
            <a:stCxn id="5" idx="3"/>
          </p:cNvCxnSpPr>
          <p:nvPr/>
        </p:nvCxnSpPr>
        <p:spPr>
          <a:xfrm flipV="1">
            <a:off x="2887981" y="2971800"/>
            <a:ext cx="1303019" cy="1839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5"/>
          <p:cNvSpPr/>
          <p:nvPr/>
        </p:nvSpPr>
        <p:spPr>
          <a:xfrm>
            <a:off x="4724400" y="1752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5"/>
          <p:cNvSpPr/>
          <p:nvPr/>
        </p:nvSpPr>
        <p:spPr>
          <a:xfrm>
            <a:off x="5867400" y="17526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Elipse 5"/>
          <p:cNvSpPr/>
          <p:nvPr/>
        </p:nvSpPr>
        <p:spPr>
          <a:xfrm>
            <a:off x="6934200" y="17526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5"/>
          <p:cNvSpPr/>
          <p:nvPr/>
        </p:nvSpPr>
        <p:spPr>
          <a:xfrm>
            <a:off x="3017518" y="1752600"/>
            <a:ext cx="163068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2" name="Conector recto 21"/>
          <p:cNvCxnSpPr>
            <a:cxnSpLocks/>
          </p:cNvCxnSpPr>
          <p:nvPr/>
        </p:nvCxnSpPr>
        <p:spPr>
          <a:xfrm>
            <a:off x="1981200" y="1447800"/>
            <a:ext cx="14478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cxnSpLocks/>
          </p:cNvCxnSpPr>
          <p:nvPr/>
        </p:nvCxnSpPr>
        <p:spPr>
          <a:xfrm>
            <a:off x="8686800" y="1447800"/>
            <a:ext cx="14478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8181339" y="1583457"/>
            <a:ext cx="28117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</a:rPr>
              <a:t>4 PROCEDIMIENTOS</a:t>
            </a:r>
            <a:endParaRPr lang="es-PE" dirty="0">
              <a:solidFill>
                <a:srgbClr val="0070C0"/>
              </a:solidFill>
            </a:endParaRPr>
          </a:p>
        </p:txBody>
      </p:sp>
      <p:cxnSp>
        <p:nvCxnSpPr>
          <p:cNvPr id="30" name="Conector recto 29"/>
          <p:cNvCxnSpPr>
            <a:cxnSpLocks/>
          </p:cNvCxnSpPr>
          <p:nvPr/>
        </p:nvCxnSpPr>
        <p:spPr>
          <a:xfrm>
            <a:off x="4419600" y="3124200"/>
            <a:ext cx="838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cxnSpLocks/>
          </p:cNvCxnSpPr>
          <p:nvPr/>
        </p:nvCxnSpPr>
        <p:spPr>
          <a:xfrm>
            <a:off x="6248400" y="3124200"/>
            <a:ext cx="838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cxnSpLocks/>
          </p:cNvCxnSpPr>
          <p:nvPr/>
        </p:nvCxnSpPr>
        <p:spPr>
          <a:xfrm>
            <a:off x="7772400" y="3124200"/>
            <a:ext cx="9906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9688828" y="3734406"/>
            <a:ext cx="2274571" cy="156966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1.- </a:t>
            </a:r>
            <a:r>
              <a:rPr lang="es-ES" sz="2400" dirty="0" smtClean="0">
                <a:solidFill>
                  <a:srgbClr val="FF0000"/>
                </a:solidFill>
              </a:rPr>
              <a:t>Responsable</a:t>
            </a:r>
            <a:r>
              <a:rPr lang="es-ES" sz="2400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s-ES" sz="2400" dirty="0">
                <a:solidFill>
                  <a:srgbClr val="FF0000"/>
                </a:solidFill>
              </a:rPr>
              <a:t>2.- </a:t>
            </a:r>
            <a:r>
              <a:rPr lang="es-ES" sz="2400" dirty="0" smtClean="0">
                <a:solidFill>
                  <a:srgbClr val="FF0000"/>
                </a:solidFill>
              </a:rPr>
              <a:t>Padre </a:t>
            </a:r>
            <a:r>
              <a:rPr lang="es-ES" sz="2400" dirty="0">
                <a:solidFill>
                  <a:srgbClr val="FF0000"/>
                </a:solidFill>
              </a:rPr>
              <a:t>01.</a:t>
            </a:r>
          </a:p>
          <a:p>
            <a:pPr algn="just"/>
            <a:r>
              <a:rPr lang="es-ES" sz="2400" dirty="0">
                <a:solidFill>
                  <a:srgbClr val="FF0000"/>
                </a:solidFill>
              </a:rPr>
              <a:t>3.- </a:t>
            </a:r>
            <a:r>
              <a:rPr lang="es-ES" sz="2400" dirty="0" smtClean="0">
                <a:solidFill>
                  <a:srgbClr val="FF0000"/>
                </a:solidFill>
              </a:rPr>
              <a:t>Padre </a:t>
            </a:r>
            <a:r>
              <a:rPr lang="es-ES" sz="2400" dirty="0">
                <a:solidFill>
                  <a:srgbClr val="FF0000"/>
                </a:solidFill>
              </a:rPr>
              <a:t>02.</a:t>
            </a:r>
          </a:p>
          <a:p>
            <a:pPr algn="just"/>
            <a:r>
              <a:rPr lang="es-ES" sz="2400" dirty="0">
                <a:solidFill>
                  <a:srgbClr val="FF0000"/>
                </a:solidFill>
              </a:rPr>
              <a:t>4.- </a:t>
            </a:r>
            <a:r>
              <a:rPr lang="es-ES" sz="2400" dirty="0" smtClean="0">
                <a:solidFill>
                  <a:srgbClr val="FF0000"/>
                </a:solidFill>
              </a:rPr>
              <a:t>Suplente </a:t>
            </a:r>
            <a:r>
              <a:rPr lang="es-ES" sz="2400" dirty="0">
                <a:solidFill>
                  <a:srgbClr val="FF0000"/>
                </a:solidFill>
              </a:rPr>
              <a:t>01.</a:t>
            </a:r>
            <a:endParaRPr lang="es-PE" sz="2400" dirty="0">
              <a:solidFill>
                <a:srgbClr val="FF0000"/>
              </a:solidFill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2743200" y="86380"/>
            <a:ext cx="7391400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5" dirty="0" smtClean="0">
                <a:solidFill>
                  <a:srgbClr val="CC0000"/>
                </a:solidFill>
                <a:latin typeface="Calibri"/>
                <a:cs typeface="Calibri"/>
              </a:rPr>
              <a:t>REGISTRO COMITÉ </a:t>
            </a:r>
            <a:r>
              <a:rPr lang="es-PE" sz="3400" b="1" spc="5" dirty="0">
                <a:solidFill>
                  <a:srgbClr val="CC0000"/>
                </a:solidFill>
                <a:latin typeface="Calibri"/>
                <a:cs typeface="Calibri"/>
              </a:rPr>
              <a:t>DE MANTENIMIENTO</a:t>
            </a:r>
            <a:endParaRPr lang="es-PE" sz="3400" dirty="0">
              <a:latin typeface="Calibri"/>
              <a:cs typeface="Calibri"/>
            </a:endParaRPr>
          </a:p>
        </p:txBody>
      </p:sp>
      <p:sp>
        <p:nvSpPr>
          <p:cNvPr id="21" name="Elipse 7"/>
          <p:cNvSpPr/>
          <p:nvPr/>
        </p:nvSpPr>
        <p:spPr>
          <a:xfrm>
            <a:off x="1468826" y="2066177"/>
            <a:ext cx="1447800" cy="53578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object 2"/>
          <p:cNvSpPr/>
          <p:nvPr/>
        </p:nvSpPr>
        <p:spPr>
          <a:xfrm>
            <a:off x="2415539" y="5137"/>
            <a:ext cx="9776459" cy="65907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600"/>
            <a:ext cx="12192000" cy="5715000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2743200" y="86380"/>
            <a:ext cx="5638800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PE" sz="3400" b="1" spc="-15" dirty="0" smtClean="0">
                <a:solidFill>
                  <a:srgbClr val="CC0000"/>
                </a:solidFill>
                <a:latin typeface="Calibri"/>
                <a:cs typeface="Calibri"/>
              </a:rPr>
              <a:t>REGISTRO </a:t>
            </a:r>
            <a:r>
              <a:rPr lang="es-PE" sz="3400" b="1" spc="-20" dirty="0">
                <a:solidFill>
                  <a:srgbClr val="CC0000"/>
                </a:solidFill>
                <a:latin typeface="Calibri"/>
                <a:cs typeface="Calibri"/>
              </a:rPr>
              <a:t>DE</a:t>
            </a:r>
            <a:r>
              <a:rPr lang="es-PE" sz="3400" b="1" spc="5" dirty="0">
                <a:solidFill>
                  <a:srgbClr val="CC0000"/>
                </a:solidFill>
                <a:latin typeface="Calibri"/>
                <a:cs typeface="Calibri"/>
              </a:rPr>
              <a:t> COMITÉ </a:t>
            </a:r>
            <a:r>
              <a:rPr lang="es-PE" sz="3400" b="1" spc="5" dirty="0" smtClean="0">
                <a:solidFill>
                  <a:srgbClr val="CC0000"/>
                </a:solidFill>
                <a:latin typeface="Calibri"/>
                <a:cs typeface="Calibri"/>
              </a:rPr>
              <a:t>VEEDOR</a:t>
            </a:r>
            <a:endParaRPr lang="es-PE" sz="3400" dirty="0">
              <a:latin typeface="Calibri"/>
              <a:cs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200" y="3657600"/>
            <a:ext cx="281178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</a:rPr>
              <a:t>INTRODUCCIR DNI</a:t>
            </a:r>
          </a:p>
          <a:p>
            <a:pPr algn="just"/>
            <a:r>
              <a:rPr lang="es-ES" u="sng" dirty="0">
                <a:solidFill>
                  <a:srgbClr val="0070C0"/>
                </a:solidFill>
              </a:rPr>
              <a:t>Y HACER CLICK EN LA LUPA DE BUSCAR</a:t>
            </a:r>
          </a:p>
          <a:p>
            <a:pPr algn="just"/>
            <a:r>
              <a:rPr lang="es-ES" dirty="0">
                <a:solidFill>
                  <a:srgbClr val="0070C0"/>
                </a:solidFill>
              </a:rPr>
              <a:t>Y AUTOMATICAMENTE SE CONECTARA A RENIEC Y SALDRA LOS NOMBRES COMPLETOS DE LA PERSONA.</a:t>
            </a:r>
            <a:endParaRPr lang="es-PE" dirty="0">
              <a:solidFill>
                <a:srgbClr val="0070C0"/>
              </a:solidFill>
            </a:endParaRPr>
          </a:p>
        </p:txBody>
      </p:sp>
      <p:cxnSp>
        <p:nvCxnSpPr>
          <p:cNvPr id="7" name="Conector recto de flecha 6"/>
          <p:cNvCxnSpPr>
            <a:cxnSpLocks/>
          </p:cNvCxnSpPr>
          <p:nvPr/>
        </p:nvCxnSpPr>
        <p:spPr>
          <a:xfrm flipV="1">
            <a:off x="2887981" y="4811762"/>
            <a:ext cx="160781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cxnSpLocks/>
          </p:cNvCxnSpPr>
          <p:nvPr/>
        </p:nvCxnSpPr>
        <p:spPr>
          <a:xfrm>
            <a:off x="2887981" y="4811762"/>
            <a:ext cx="1912619" cy="16652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7"/>
          <p:cNvCxnSpPr>
            <a:cxnSpLocks/>
            <a:stCxn id="6" idx="3"/>
          </p:cNvCxnSpPr>
          <p:nvPr/>
        </p:nvCxnSpPr>
        <p:spPr>
          <a:xfrm flipV="1">
            <a:off x="2887981" y="2971800"/>
            <a:ext cx="1303019" cy="1839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5"/>
          <p:cNvSpPr/>
          <p:nvPr/>
        </p:nvSpPr>
        <p:spPr>
          <a:xfrm>
            <a:off x="4724400" y="1752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5"/>
          <p:cNvSpPr/>
          <p:nvPr/>
        </p:nvSpPr>
        <p:spPr>
          <a:xfrm>
            <a:off x="5867400" y="17526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5"/>
          <p:cNvSpPr/>
          <p:nvPr/>
        </p:nvSpPr>
        <p:spPr>
          <a:xfrm>
            <a:off x="6934200" y="17526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5"/>
          <p:cNvSpPr/>
          <p:nvPr/>
        </p:nvSpPr>
        <p:spPr>
          <a:xfrm>
            <a:off x="3017518" y="1752600"/>
            <a:ext cx="163068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4" name="Conector recto 13"/>
          <p:cNvCxnSpPr>
            <a:cxnSpLocks/>
          </p:cNvCxnSpPr>
          <p:nvPr/>
        </p:nvCxnSpPr>
        <p:spPr>
          <a:xfrm>
            <a:off x="1981200" y="1447800"/>
            <a:ext cx="14478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cxnSpLocks/>
          </p:cNvCxnSpPr>
          <p:nvPr/>
        </p:nvCxnSpPr>
        <p:spPr>
          <a:xfrm>
            <a:off x="8610600" y="1447800"/>
            <a:ext cx="1600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181339" y="1583457"/>
            <a:ext cx="28117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0070C0"/>
                </a:solidFill>
              </a:rPr>
              <a:t>4 PROCEDIMIENTOS</a:t>
            </a:r>
            <a:endParaRPr lang="es-PE" dirty="0">
              <a:solidFill>
                <a:srgbClr val="0070C0"/>
              </a:solidFill>
            </a:endParaRPr>
          </a:p>
        </p:txBody>
      </p:sp>
      <p:cxnSp>
        <p:nvCxnSpPr>
          <p:cNvPr id="17" name="Conector recto 16"/>
          <p:cNvCxnSpPr>
            <a:cxnSpLocks/>
          </p:cNvCxnSpPr>
          <p:nvPr/>
        </p:nvCxnSpPr>
        <p:spPr>
          <a:xfrm>
            <a:off x="4419600" y="3200400"/>
            <a:ext cx="838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6248400" y="3200400"/>
            <a:ext cx="838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cxnSpLocks/>
          </p:cNvCxnSpPr>
          <p:nvPr/>
        </p:nvCxnSpPr>
        <p:spPr>
          <a:xfrm>
            <a:off x="7772400" y="3200400"/>
            <a:ext cx="9906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9688828" y="3734406"/>
            <a:ext cx="2350771" cy="92333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1.- </a:t>
            </a:r>
            <a:r>
              <a:rPr lang="es-ES" dirty="0" smtClean="0">
                <a:solidFill>
                  <a:srgbClr val="FF0000"/>
                </a:solidFill>
              </a:rPr>
              <a:t>PADRE DE FAMILIA</a:t>
            </a:r>
            <a:endParaRPr lang="es-ES" dirty="0">
              <a:solidFill>
                <a:srgbClr val="FF0000"/>
              </a:solidFill>
            </a:endParaRPr>
          </a:p>
          <a:p>
            <a:pPr algn="just"/>
            <a:r>
              <a:rPr lang="es-ES" dirty="0">
                <a:solidFill>
                  <a:srgbClr val="FF0000"/>
                </a:solidFill>
              </a:rPr>
              <a:t>2.- DOCENTE.</a:t>
            </a:r>
          </a:p>
          <a:p>
            <a:pPr algn="just"/>
            <a:r>
              <a:rPr lang="es-ES" dirty="0">
                <a:solidFill>
                  <a:srgbClr val="FF0000"/>
                </a:solidFill>
              </a:rPr>
              <a:t>3.- AUTORIDAD LOCAL.</a:t>
            </a:r>
            <a:endParaRPr lang="es-PE" dirty="0">
              <a:solidFill>
                <a:srgbClr val="FF0000"/>
              </a:solidFill>
            </a:endParaRPr>
          </a:p>
        </p:txBody>
      </p:sp>
      <p:cxnSp>
        <p:nvCxnSpPr>
          <p:cNvPr id="23" name="Conector recto 22"/>
          <p:cNvCxnSpPr>
            <a:cxnSpLocks/>
          </p:cNvCxnSpPr>
          <p:nvPr/>
        </p:nvCxnSpPr>
        <p:spPr>
          <a:xfrm>
            <a:off x="4419600" y="4953000"/>
            <a:ext cx="838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cxnSpLocks/>
          </p:cNvCxnSpPr>
          <p:nvPr/>
        </p:nvCxnSpPr>
        <p:spPr>
          <a:xfrm>
            <a:off x="6248400" y="4953000"/>
            <a:ext cx="838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cxnSpLocks/>
          </p:cNvCxnSpPr>
          <p:nvPr/>
        </p:nvCxnSpPr>
        <p:spPr>
          <a:xfrm>
            <a:off x="7772400" y="4953000"/>
            <a:ext cx="9906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609600"/>
            <a:ext cx="9220200" cy="54041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Elipse 5"/>
          <p:cNvSpPr/>
          <p:nvPr/>
        </p:nvSpPr>
        <p:spPr>
          <a:xfrm>
            <a:off x="4267200" y="1600200"/>
            <a:ext cx="2057400" cy="4572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9144000" y="4140875"/>
            <a:ext cx="289560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HACER CLICK EN LA PESTAÑA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u="sng" dirty="0">
                <a:solidFill>
                  <a:srgbClr val="0070C0"/>
                </a:solidFill>
              </a:rPr>
              <a:t>REGISTRO DE FICHA TECNICA </a:t>
            </a:r>
          </a:p>
          <a:p>
            <a:endParaRPr lang="es-ES" u="sng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COMPLETAR LOS DATOS DE LA INSTITUCION EDUCATIVA Y </a:t>
            </a:r>
            <a:r>
              <a:rPr lang="es-ES" u="sng" dirty="0">
                <a:solidFill>
                  <a:srgbClr val="0070C0"/>
                </a:solidFill>
              </a:rPr>
              <a:t>GUARDAR</a:t>
            </a:r>
            <a:r>
              <a:rPr lang="es-ES" dirty="0">
                <a:solidFill>
                  <a:srgbClr val="0070C0"/>
                </a:solidFill>
              </a:rPr>
              <a:t>.</a:t>
            </a:r>
            <a:endParaRPr lang="es-PE" dirty="0">
              <a:solidFill>
                <a:srgbClr val="0070C0"/>
              </a:solidFill>
            </a:endParaRPr>
          </a:p>
        </p:txBody>
      </p:sp>
      <p:sp>
        <p:nvSpPr>
          <p:cNvPr id="8" name="Flecha doblada hacia arriba 7"/>
          <p:cNvSpPr/>
          <p:nvPr/>
        </p:nvSpPr>
        <p:spPr>
          <a:xfrm rot="16200000">
            <a:off x="8559465" y="1727536"/>
            <a:ext cx="2769276" cy="205739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0" name="Conector recto 9"/>
          <p:cNvCxnSpPr>
            <a:cxnSpLocks/>
          </p:cNvCxnSpPr>
          <p:nvPr/>
        </p:nvCxnSpPr>
        <p:spPr>
          <a:xfrm>
            <a:off x="2667000" y="2590800"/>
            <a:ext cx="457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cxnSpLocks/>
          </p:cNvCxnSpPr>
          <p:nvPr/>
        </p:nvCxnSpPr>
        <p:spPr>
          <a:xfrm>
            <a:off x="3962400" y="2590800"/>
            <a:ext cx="15240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cxnSpLocks/>
          </p:cNvCxnSpPr>
          <p:nvPr/>
        </p:nvCxnSpPr>
        <p:spPr>
          <a:xfrm>
            <a:off x="6629400" y="2971800"/>
            <a:ext cx="11430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cxnSpLocks/>
          </p:cNvCxnSpPr>
          <p:nvPr/>
        </p:nvCxnSpPr>
        <p:spPr>
          <a:xfrm>
            <a:off x="4648200" y="2895600"/>
            <a:ext cx="11430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2667000" y="2895600"/>
            <a:ext cx="457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cxnSpLocks/>
          </p:cNvCxnSpPr>
          <p:nvPr/>
        </p:nvCxnSpPr>
        <p:spPr>
          <a:xfrm>
            <a:off x="2667000" y="3276600"/>
            <a:ext cx="457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cxnSpLocks/>
          </p:cNvCxnSpPr>
          <p:nvPr/>
        </p:nvCxnSpPr>
        <p:spPr>
          <a:xfrm>
            <a:off x="2667000" y="3886200"/>
            <a:ext cx="838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cxnSpLocks/>
          </p:cNvCxnSpPr>
          <p:nvPr/>
        </p:nvCxnSpPr>
        <p:spPr>
          <a:xfrm>
            <a:off x="2667000" y="4191000"/>
            <a:ext cx="20574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cxnSpLocks/>
          </p:cNvCxnSpPr>
          <p:nvPr/>
        </p:nvCxnSpPr>
        <p:spPr>
          <a:xfrm>
            <a:off x="5105400" y="3581400"/>
            <a:ext cx="3810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cxnSpLocks/>
          </p:cNvCxnSpPr>
          <p:nvPr/>
        </p:nvCxnSpPr>
        <p:spPr>
          <a:xfrm>
            <a:off x="5105400" y="3886200"/>
            <a:ext cx="3810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cxnSpLocks/>
          </p:cNvCxnSpPr>
          <p:nvPr/>
        </p:nvCxnSpPr>
        <p:spPr>
          <a:xfrm flipV="1">
            <a:off x="7467603" y="1371600"/>
            <a:ext cx="1600197" cy="12697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cxnSpLocks/>
          </p:cNvCxnSpPr>
          <p:nvPr/>
        </p:nvCxnSpPr>
        <p:spPr>
          <a:xfrm flipV="1">
            <a:off x="685800" y="1371597"/>
            <a:ext cx="1447800" cy="12702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4572000" y="2667000"/>
            <a:ext cx="1295400" cy="4572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Elipse 32"/>
          <p:cNvSpPr/>
          <p:nvPr/>
        </p:nvSpPr>
        <p:spPr>
          <a:xfrm>
            <a:off x="6553200" y="2667000"/>
            <a:ext cx="1524000" cy="4572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Elipse 33"/>
          <p:cNvSpPr/>
          <p:nvPr/>
        </p:nvSpPr>
        <p:spPr>
          <a:xfrm>
            <a:off x="2667000" y="4038600"/>
            <a:ext cx="4953000" cy="31115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Elipse 34"/>
          <p:cNvSpPr/>
          <p:nvPr/>
        </p:nvSpPr>
        <p:spPr>
          <a:xfrm>
            <a:off x="3872089" y="4397530"/>
            <a:ext cx="1524000" cy="32687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Elipse 35"/>
          <p:cNvSpPr/>
          <p:nvPr/>
        </p:nvSpPr>
        <p:spPr>
          <a:xfrm>
            <a:off x="5791200" y="4397530"/>
            <a:ext cx="1524000" cy="32687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Elipse 9"/>
          <p:cNvSpPr/>
          <p:nvPr/>
        </p:nvSpPr>
        <p:spPr>
          <a:xfrm>
            <a:off x="4668030" y="4724400"/>
            <a:ext cx="2342370" cy="1066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647700"/>
            <a:ext cx="85915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5"/>
          <p:cNvSpPr/>
          <p:nvPr/>
        </p:nvSpPr>
        <p:spPr>
          <a:xfrm>
            <a:off x="6781800" y="2152650"/>
            <a:ext cx="1714500" cy="4572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6"/>
          <p:cNvSpPr txBox="1"/>
          <p:nvPr/>
        </p:nvSpPr>
        <p:spPr>
          <a:xfrm>
            <a:off x="9144000" y="4140875"/>
            <a:ext cx="28956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HACER CLICK EN LA PESTAÑA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u="sng" dirty="0">
                <a:solidFill>
                  <a:srgbClr val="0070C0"/>
                </a:solidFill>
              </a:rPr>
              <a:t>REGISTRO DE FICHA TECNICA </a:t>
            </a:r>
          </a:p>
          <a:p>
            <a:endParaRPr lang="es-ES" u="sng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.</a:t>
            </a:r>
            <a:endParaRPr lang="es-PE" dirty="0">
              <a:solidFill>
                <a:srgbClr val="0070C0"/>
              </a:solidFill>
            </a:endParaRPr>
          </a:p>
        </p:txBody>
      </p:sp>
      <p:sp>
        <p:nvSpPr>
          <p:cNvPr id="11" name="Flecha doblada hacia arriba 7"/>
          <p:cNvSpPr/>
          <p:nvPr/>
        </p:nvSpPr>
        <p:spPr>
          <a:xfrm rot="16200000">
            <a:off x="8864267" y="2032337"/>
            <a:ext cx="2159674" cy="205739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761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25365" y="536194"/>
            <a:ext cx="235712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F</a:t>
            </a:r>
            <a:r>
              <a:rPr sz="3400" b="1" spc="-5" dirty="0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sz="3400" b="1" spc="-25" dirty="0">
                <a:solidFill>
                  <a:srgbClr val="CC0000"/>
                </a:solidFill>
                <a:latin typeface="Calibri"/>
                <a:cs typeface="Calibri"/>
              </a:rPr>
              <a:t>ch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400" b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400" b="1" spc="-30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écni</a:t>
            </a:r>
            <a:r>
              <a:rPr sz="3400" b="1" spc="-30" dirty="0">
                <a:solidFill>
                  <a:srgbClr val="CC0000"/>
                </a:solidFill>
                <a:latin typeface="Calibri"/>
                <a:cs typeface="Calibri"/>
              </a:rPr>
              <a:t>c</a:t>
            </a:r>
            <a:r>
              <a:rPr sz="3400" b="1" spc="-2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495800" y="5334000"/>
            <a:ext cx="1371601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600" y="1088644"/>
            <a:ext cx="9906000" cy="494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5"/>
          <p:cNvSpPr/>
          <p:nvPr/>
        </p:nvSpPr>
        <p:spPr>
          <a:xfrm>
            <a:off x="9296400" y="1809750"/>
            <a:ext cx="1714500" cy="100965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Conector recto 7"/>
          <p:cNvCxnSpPr>
            <a:cxnSpLocks/>
          </p:cNvCxnSpPr>
          <p:nvPr/>
        </p:nvCxnSpPr>
        <p:spPr>
          <a:xfrm>
            <a:off x="9906000" y="4572000"/>
            <a:ext cx="16002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>
            <a:cxnSpLocks/>
          </p:cNvCxnSpPr>
          <p:nvPr/>
        </p:nvCxnSpPr>
        <p:spPr>
          <a:xfrm>
            <a:off x="7391400" y="4566356"/>
            <a:ext cx="1371600" cy="5644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cxnSpLocks/>
          </p:cNvCxnSpPr>
          <p:nvPr/>
        </p:nvCxnSpPr>
        <p:spPr>
          <a:xfrm>
            <a:off x="4953000" y="4191000"/>
            <a:ext cx="533400" cy="0"/>
          </a:xfrm>
          <a:prstGeom prst="line">
            <a:avLst/>
          </a:prstGeom>
          <a:ln w="1301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12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198</Words>
  <Application>Microsoft Office PowerPoint</Application>
  <PresentationFormat>Panorámica</PresentationFormat>
  <Paragraphs>63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Andalus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ORLANDO SULLON SULLON</dc:creator>
  <cp:lastModifiedBy>RONALD</cp:lastModifiedBy>
  <cp:revision>40</cp:revision>
  <dcterms:created xsi:type="dcterms:W3CDTF">2015-03-19T15:42:30Z</dcterms:created>
  <dcterms:modified xsi:type="dcterms:W3CDTF">2017-05-05T02:55:21Z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2015-01-14T00:00:00Z</vt:filetime>
  </property>
  <property fmtid="{D5CDD505-2E9C-101B-9397-08002B2CF9AE}" pid="3" name="LastSaved">
    <vt:filetime>2015-03-19T00:00:00Z</vt:filetime>
  </property>
</Properties>
</file>