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59" r:id="rId5"/>
    <p:sldId id="260" r:id="rId6"/>
    <p:sldId id="271" r:id="rId7"/>
    <p:sldId id="256" r:id="rId8"/>
    <p:sldId id="261" r:id="rId9"/>
    <p:sldId id="268" r:id="rId10"/>
    <p:sldId id="262" r:id="rId11"/>
    <p:sldId id="263" r:id="rId12"/>
    <p:sldId id="265" r:id="rId13"/>
    <p:sldId id="264" r:id="rId14"/>
    <p:sldId id="269" r:id="rId15"/>
    <p:sldId id="267" r:id="rId16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248E-2B7E-4C8F-B322-13771783609A}" type="datetimeFigureOut">
              <a:rPr lang="es-PE" smtClean="0"/>
              <a:t>03/03/2017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869C-B0A6-405A-B8B6-B4B9D021D40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94715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248E-2B7E-4C8F-B322-13771783609A}" type="datetimeFigureOut">
              <a:rPr lang="es-PE" smtClean="0"/>
              <a:t>03/03/2017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869C-B0A6-405A-B8B6-B4B9D021D40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245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248E-2B7E-4C8F-B322-13771783609A}" type="datetimeFigureOut">
              <a:rPr lang="es-PE" smtClean="0"/>
              <a:t>03/03/2017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869C-B0A6-405A-B8B6-B4B9D021D40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93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248E-2B7E-4C8F-B322-13771783609A}" type="datetimeFigureOut">
              <a:rPr lang="es-PE" smtClean="0"/>
              <a:t>03/03/2017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869C-B0A6-405A-B8B6-B4B9D021D40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8644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248E-2B7E-4C8F-B322-13771783609A}" type="datetimeFigureOut">
              <a:rPr lang="es-PE" smtClean="0"/>
              <a:t>03/03/2017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869C-B0A6-405A-B8B6-B4B9D021D40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51898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248E-2B7E-4C8F-B322-13771783609A}" type="datetimeFigureOut">
              <a:rPr lang="es-PE" smtClean="0"/>
              <a:t>03/03/2017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869C-B0A6-405A-B8B6-B4B9D021D40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8002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248E-2B7E-4C8F-B322-13771783609A}" type="datetimeFigureOut">
              <a:rPr lang="es-PE" smtClean="0"/>
              <a:t>03/03/2017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869C-B0A6-405A-B8B6-B4B9D021D40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756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248E-2B7E-4C8F-B322-13771783609A}" type="datetimeFigureOut">
              <a:rPr lang="es-PE" smtClean="0"/>
              <a:t>03/03/2017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869C-B0A6-405A-B8B6-B4B9D021D40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505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248E-2B7E-4C8F-B322-13771783609A}" type="datetimeFigureOut">
              <a:rPr lang="es-PE" smtClean="0"/>
              <a:t>03/03/2017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869C-B0A6-405A-B8B6-B4B9D021D40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32603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248E-2B7E-4C8F-B322-13771783609A}" type="datetimeFigureOut">
              <a:rPr lang="es-PE" smtClean="0"/>
              <a:t>03/03/2017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869C-B0A6-405A-B8B6-B4B9D021D40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1141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248E-2B7E-4C8F-B322-13771783609A}" type="datetimeFigureOut">
              <a:rPr lang="es-PE" smtClean="0"/>
              <a:t>03/03/2017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869C-B0A6-405A-B8B6-B4B9D021D40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1380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3248E-2B7E-4C8F-B322-13771783609A}" type="datetimeFigureOut">
              <a:rPr lang="es-PE" smtClean="0"/>
              <a:t>03/03/2017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0869C-B0A6-405A-B8B6-B4B9D021D40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0513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9504" t="13029" r="8440" b="8451"/>
          <a:stretch/>
        </p:blipFill>
        <p:spPr>
          <a:xfrm>
            <a:off x="953037" y="631065"/>
            <a:ext cx="10676586" cy="574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46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624" t="11433" r="8640" b="7774"/>
          <a:stretch/>
        </p:blipFill>
        <p:spPr>
          <a:xfrm>
            <a:off x="605307" y="631065"/>
            <a:ext cx="10947042" cy="553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31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219" t="12617" r="9355" b="8796"/>
          <a:stretch/>
        </p:blipFill>
        <p:spPr>
          <a:xfrm>
            <a:off x="669701" y="540913"/>
            <a:ext cx="10406129" cy="570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96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624" t="11594" r="9146" b="7556"/>
          <a:stretch/>
        </p:blipFill>
        <p:spPr>
          <a:xfrm>
            <a:off x="656824" y="528034"/>
            <a:ext cx="10805374" cy="56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18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041" t="11827" r="8691" b="7866"/>
          <a:stretch/>
        </p:blipFill>
        <p:spPr>
          <a:xfrm>
            <a:off x="746975" y="695459"/>
            <a:ext cx="10625069" cy="57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97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914" t="11696" r="8888" b="7127"/>
          <a:stretch/>
        </p:blipFill>
        <p:spPr>
          <a:xfrm>
            <a:off x="811369" y="502275"/>
            <a:ext cx="10882648" cy="565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94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966" t="11810" r="8430" b="7285"/>
          <a:stretch/>
        </p:blipFill>
        <p:spPr>
          <a:xfrm>
            <a:off x="759854" y="656822"/>
            <a:ext cx="10844011" cy="580837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560753" y="4963560"/>
            <a:ext cx="478874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Prof. Nestor Marca </a:t>
            </a:r>
            <a:r>
              <a:rPr lang="es-ES" sz="2400" b="0" cap="none" spc="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Limachi</a:t>
            </a:r>
            <a:endParaRPr lang="es-ES" sz="2400" b="0" cap="none" spc="0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s-ES" sz="1600" b="0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Especialista( e ) en Mantenimiento de Locales Escolares</a:t>
            </a:r>
          </a:p>
          <a:p>
            <a:pPr algn="ctr"/>
            <a:r>
              <a:rPr lang="es-ES" sz="1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 Topógrafo  - UGEL Puno.</a:t>
            </a:r>
            <a:endParaRPr lang="es-ES" sz="16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1737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837" t="11014" r="7637" b="7572"/>
          <a:stretch/>
        </p:blipFill>
        <p:spPr>
          <a:xfrm>
            <a:off x="1094971" y="600343"/>
            <a:ext cx="10766472" cy="565731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9839193" y="5527508"/>
            <a:ext cx="17091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UGEL-PUNO</a:t>
            </a:r>
            <a:endParaRPr lang="es-ES" sz="2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5258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362" t="11130" r="7974" b="7788"/>
          <a:stretch/>
        </p:blipFill>
        <p:spPr>
          <a:xfrm>
            <a:off x="622333" y="344616"/>
            <a:ext cx="11132913" cy="600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92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781" t="11555" r="8654" b="6885"/>
          <a:stretch/>
        </p:blipFill>
        <p:spPr>
          <a:xfrm>
            <a:off x="488414" y="437274"/>
            <a:ext cx="10547797" cy="577492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877566" y="4086705"/>
            <a:ext cx="4389893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Resolución Directoral Ejecutiva Nro.021-2017 – MINEDU-VMGI-PRONIED</a:t>
            </a:r>
          </a:p>
          <a:p>
            <a:r>
              <a:rPr lang="es-ES" sz="140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Instrumento Técnico para la ejecución de mantenimiento de la Infraestructura  y mobiliario de los locales escolares del año 2017</a:t>
            </a:r>
            <a:endParaRPr lang="es-ES" sz="1400" b="0" cap="none" spc="0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 flipH="1">
            <a:off x="4554101" y="5330445"/>
            <a:ext cx="67030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UGEL  PUNO= S/.3 198 052.00 Para 471 locales escolares</a:t>
            </a:r>
          </a:p>
          <a:p>
            <a:pPr algn="ctr"/>
            <a:r>
              <a:rPr lang="es-ES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Monto menor:  3500.00, mayor : 28 500.00   </a:t>
            </a:r>
            <a:endParaRPr lang="es-ES" sz="2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6779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358" t="23463" r="12632" b="9482"/>
          <a:stretch/>
        </p:blipFill>
        <p:spPr>
          <a:xfrm>
            <a:off x="450761" y="450762"/>
            <a:ext cx="11397801" cy="610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86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930" t="11575" r="8337" b="5940"/>
          <a:stretch/>
        </p:blipFill>
        <p:spPr>
          <a:xfrm>
            <a:off x="682581" y="643943"/>
            <a:ext cx="10663706" cy="565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45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0652" t="12499" r="8886" b="6161"/>
          <a:stretch/>
        </p:blipFill>
        <p:spPr>
          <a:xfrm>
            <a:off x="721217" y="527838"/>
            <a:ext cx="10766738" cy="5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88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230" t="11533" r="7567" b="6039"/>
          <a:stretch/>
        </p:blipFill>
        <p:spPr>
          <a:xfrm>
            <a:off x="1107583" y="888643"/>
            <a:ext cx="10225825" cy="508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34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932" t="11984" r="9889" b="7900"/>
          <a:stretch/>
        </p:blipFill>
        <p:spPr>
          <a:xfrm>
            <a:off x="901520" y="553792"/>
            <a:ext cx="10277341" cy="561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093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67</Words>
  <Application>Microsoft Office PowerPoint</Application>
  <PresentationFormat>Panorámica</PresentationFormat>
  <Paragraphs>8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nestor marca</dc:creator>
  <cp:lastModifiedBy>nestor marca</cp:lastModifiedBy>
  <cp:revision>23</cp:revision>
  <dcterms:created xsi:type="dcterms:W3CDTF">2017-02-25T10:28:07Z</dcterms:created>
  <dcterms:modified xsi:type="dcterms:W3CDTF">2017-03-03T09:49:27Z</dcterms:modified>
</cp:coreProperties>
</file>