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7" r:id="rId10"/>
    <p:sldId id="264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353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0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664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30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091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503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231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310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345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835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309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904B-7FD9-4E98-B832-76CE638B4490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C5FB-A505-4E7B-BDE4-3ADE914668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80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882" t="5334" b="8073"/>
          <a:stretch/>
        </p:blipFill>
        <p:spPr bwMode="auto">
          <a:xfrm>
            <a:off x="0" y="154546"/>
            <a:ext cx="12191999" cy="7096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163651" y="5988676"/>
            <a:ext cx="7057622" cy="68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2433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6159" t="41100" r="33502" b="36310"/>
          <a:stretch/>
        </p:blipFill>
        <p:spPr bwMode="auto">
          <a:xfrm>
            <a:off x="1700011" y="1120462"/>
            <a:ext cx="8667481" cy="367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790941" y="5112913"/>
            <a:ext cx="6735651" cy="92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/>
              <a:t>Lic. MAGUIN MORANN PERCA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385447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b="1" i="1" dirty="0"/>
              <a:t>Un alumno sin maestro es</a:t>
            </a:r>
            <a:br>
              <a:rPr lang="es-PE" b="1" i="1" dirty="0"/>
            </a:br>
            <a:r>
              <a:rPr lang="es-PE" b="1" i="1" dirty="0"/>
              <a:t>un niño que no aprende</a:t>
            </a:r>
            <a:br>
              <a:rPr lang="es-PE" b="1" i="1" dirty="0"/>
            </a:br>
            <a:r>
              <a:rPr lang="es-PE" b="1" i="1" dirty="0"/>
              <a:t>oportunamente.</a:t>
            </a:r>
            <a:endParaRPr lang="es-PE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3133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E" sz="4400" b="1" i="1" dirty="0"/>
              <a:t>Un Maestro sin Alumnos,</a:t>
            </a:r>
          </a:p>
          <a:p>
            <a:r>
              <a:rPr lang="es-PE" sz="4400" b="1" i="1" dirty="0"/>
              <a:t>son recursos que se</a:t>
            </a:r>
          </a:p>
          <a:p>
            <a:r>
              <a:rPr lang="es-PE" sz="4400" b="1" i="1" dirty="0"/>
              <a:t>pierden</a:t>
            </a:r>
            <a:r>
              <a:rPr lang="es-PE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4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0638" t="32318" r="19743" b="21562"/>
          <a:stretch/>
        </p:blipFill>
        <p:spPr bwMode="auto">
          <a:xfrm>
            <a:off x="0" y="0"/>
            <a:ext cx="12192000" cy="7289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320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2224" t="31060" r="17980" b="37879"/>
          <a:stretch/>
        </p:blipFill>
        <p:spPr bwMode="auto">
          <a:xfrm>
            <a:off x="154546" y="203312"/>
            <a:ext cx="12037454" cy="6639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10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5576" t="30747" r="18861" b="23133"/>
          <a:stretch/>
        </p:blipFill>
        <p:spPr bwMode="auto">
          <a:xfrm>
            <a:off x="0" y="0"/>
            <a:ext cx="12191999" cy="7031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66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23283" t="30119" r="18332" b="20177"/>
          <a:stretch/>
        </p:blipFill>
        <p:spPr bwMode="auto">
          <a:xfrm>
            <a:off x="244699" y="321972"/>
            <a:ext cx="11947301" cy="6993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261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23283" t="30119" r="18332" b="20911"/>
          <a:stretch/>
        </p:blipFill>
        <p:spPr bwMode="auto">
          <a:xfrm>
            <a:off x="528033" y="463638"/>
            <a:ext cx="11372045" cy="6394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941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3459" t="31060" r="17980" b="19996"/>
          <a:stretch/>
        </p:blipFill>
        <p:spPr bwMode="auto">
          <a:xfrm>
            <a:off x="231820" y="347730"/>
            <a:ext cx="11784169" cy="6787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10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15699" t="9725" r="12864" b="9956"/>
          <a:stretch/>
        </p:blipFill>
        <p:spPr bwMode="auto">
          <a:xfrm>
            <a:off x="-1931830" y="-324522"/>
            <a:ext cx="14952372" cy="7407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9354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21</Words>
  <Application>Microsoft Office PowerPoint</Application>
  <PresentationFormat>Panorámica</PresentationFormat>
  <Paragraphs>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Un alumno sin maestro es un niño que no aprende oportunamente.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Full name</cp:lastModifiedBy>
  <cp:revision>6</cp:revision>
  <dcterms:created xsi:type="dcterms:W3CDTF">2017-03-03T15:03:40Z</dcterms:created>
  <dcterms:modified xsi:type="dcterms:W3CDTF">2017-03-03T15:43:39Z</dcterms:modified>
</cp:coreProperties>
</file>