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7" r:id="rId4"/>
    <p:sldId id="278" r:id="rId5"/>
    <p:sldId id="279" r:id="rId6"/>
    <p:sldId id="280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5969" y="294650"/>
            <a:ext cx="2021201" cy="56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312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2160">
          <p15:clr>
            <a:srgbClr val="FBAE40"/>
          </p15:clr>
        </p15:guide>
        <p15:guide id="4294967295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5969" y="294650"/>
            <a:ext cx="2021201" cy="56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5173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2160">
          <p15:clr>
            <a:srgbClr val="FBAE40"/>
          </p15:clr>
        </p15:guide>
        <p15:guide id="4294967295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  <p:sldLayoutId id="214748366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66476" y="1919991"/>
            <a:ext cx="7766936" cy="2775828"/>
          </a:xfrm>
        </p:spPr>
        <p:txBody>
          <a:bodyPr/>
          <a:lstStyle/>
          <a:p>
            <a:pPr algn="ctr"/>
            <a:r>
              <a:rPr lang="es-PE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P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PE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PE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PE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P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PE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PE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PE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P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PE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PE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PE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P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PE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PE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PE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P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PE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PE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PE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P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PE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PE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PE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P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PE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PE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PE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P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PE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PE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PE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P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PE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P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PE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PE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PE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s-PE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PE" dirty="0">
                <a:solidFill>
                  <a:schemeClr val="accent2">
                    <a:lumMod val="50000"/>
                  </a:schemeClr>
                </a:solidFill>
              </a:rPr>
              <a:t>MANEJO DE LOS RESIDUOS </a:t>
            </a:r>
            <a:r>
              <a:rPr lang="es-PE" dirty="0" smtClean="0">
                <a:solidFill>
                  <a:schemeClr val="accent2">
                    <a:lumMod val="50000"/>
                  </a:schemeClr>
                </a:solidFill>
              </a:rPr>
              <a:t>SOLIDOS</a:t>
            </a:r>
            <a:br>
              <a:rPr lang="es-P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s-PE" dirty="0" smtClean="0">
                <a:solidFill>
                  <a:schemeClr val="accent2">
                    <a:lumMod val="50000"/>
                  </a:schemeClr>
                </a:solidFill>
              </a:rPr>
              <a:t>EN LA II.EE</a:t>
            </a:r>
            <a:endParaRPr lang="es-PE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74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4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44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áfico 5">
            <a:extLst>
              <a:ext uri="{FF2B5EF4-FFF2-40B4-BE49-F238E27FC236}">
                <a16:creationId xmlns:a16="http://schemas.microsoft.com/office/drawing/2014/main" xmlns:mc="http://schemas.openxmlformats.org/markup-compatibility/2006" xmlns="" id="{CCAA51F3-8821-41BF-99CC-6DF9F2588149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15" y="771787"/>
            <a:ext cx="11973886" cy="575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7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>
            <a:extLst>
              <a:ext uri="{FF2B5EF4-FFF2-40B4-BE49-F238E27FC236}">
                <a16:creationId xmlns:a16="http://schemas.microsoft.com/office/drawing/2014/main" xmlns:mc="http://schemas.openxmlformats.org/markup-compatibility/2006" xmlns="" id="{C7A2F849-944C-4AF8-A897-4D8A966283E3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561" y="763397"/>
            <a:ext cx="11769754" cy="571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69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398" y="1504336"/>
            <a:ext cx="9945190" cy="417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928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943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a 3"/>
          <p:cNvSpPr/>
          <p:nvPr/>
        </p:nvSpPr>
        <p:spPr>
          <a:xfrm>
            <a:off x="2382592" y="2137893"/>
            <a:ext cx="5447763" cy="2601533"/>
          </a:xfrm>
          <a:prstGeom prst="wav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6000" dirty="0" smtClean="0">
                <a:latin typeface="AR BLANCA" panose="02000000000000000000" pitchFamily="2" charset="0"/>
              </a:rPr>
              <a:t>GRACIAS</a:t>
            </a:r>
            <a:endParaRPr lang="es-PE" sz="6000" dirty="0">
              <a:latin typeface="AR BLANC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06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951</TotalTime>
  <Words>1</Words>
  <Application>Microsoft Office PowerPoint</Application>
  <PresentationFormat>Panorámica</PresentationFormat>
  <Paragraphs>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 BLANCA</vt:lpstr>
      <vt:lpstr>Arial</vt:lpstr>
      <vt:lpstr>Trebuchet MS</vt:lpstr>
      <vt:lpstr>Wingdings 3</vt:lpstr>
      <vt:lpstr>Faceta</vt:lpstr>
      <vt:lpstr>                    MANEJO DE LOS RESIDUOS SOLIDOS EN LA II.EE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SALUD MENTAL Y FIN DE SIGLO</dc:title>
  <dc:creator>Percy</dc:creator>
  <cp:lastModifiedBy>Percy</cp:lastModifiedBy>
  <cp:revision>117</cp:revision>
  <dcterms:created xsi:type="dcterms:W3CDTF">2019-06-06T21:11:00Z</dcterms:created>
  <dcterms:modified xsi:type="dcterms:W3CDTF">2020-02-26T12:17:08Z</dcterms:modified>
</cp:coreProperties>
</file>