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  <a:srgbClr val="800000"/>
    <a:srgbClr val="FF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70" y="0"/>
            <a:ext cx="12115800" cy="4572000"/>
          </a:xfrm>
          <a:prstGeom prst="rect">
            <a:avLst/>
          </a:prstGeom>
          <a:blipFill>
            <a:blip r:embed="rId2" cstate="print"/>
            <a:srcRect/>
            <a:stretch>
              <a:fillRect l="-629" b="-5000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Rectángulo 3"/>
          <p:cNvSpPr/>
          <p:nvPr/>
        </p:nvSpPr>
        <p:spPr>
          <a:xfrm>
            <a:off x="6477000" y="4023815"/>
            <a:ext cx="28194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600" b="1" dirty="0" smtClean="0">
                <a:ln>
                  <a:solidFill>
                    <a:srgbClr val="FFFFFF"/>
                  </a:solidFill>
                </a:ln>
                <a:solidFill>
                  <a:srgbClr val="A50021"/>
                </a:solidFill>
                <a:latin typeface="Arial Black" panose="020B0A04020102020204" pitchFamily="34" charset="0"/>
              </a:rPr>
              <a:t>2020</a:t>
            </a:r>
            <a:endParaRPr lang="es-PE" sz="3600" b="1" dirty="0">
              <a:ln>
                <a:solidFill>
                  <a:srgbClr val="FFFFFF"/>
                </a:solidFill>
              </a:ln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6200" y="5105400"/>
            <a:ext cx="120396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rgbClr val="A50021"/>
                </a:solidFill>
                <a:latin typeface="Bernard MT Condensed" panose="02050806060905020404" pitchFamily="18" charset="0"/>
              </a:rPr>
              <a:t>Unidad de Gestión Educativa Local </a:t>
            </a:r>
            <a:r>
              <a:rPr lang="es-PE" sz="2800" b="1" dirty="0" smtClean="0">
                <a:solidFill>
                  <a:srgbClr val="A50021"/>
                </a:solidFill>
                <a:latin typeface="Bernard MT Condensed" panose="02050806060905020404" pitchFamily="18" charset="0"/>
              </a:rPr>
              <a:t>– Puno</a:t>
            </a:r>
          </a:p>
          <a:p>
            <a:pPr algn="ctr"/>
            <a:r>
              <a:rPr lang="es-PE" sz="2800" b="1" dirty="0" smtClean="0">
                <a:solidFill>
                  <a:srgbClr val="A50021"/>
                </a:solidFill>
                <a:latin typeface="Bernard MT Condensed" panose="02050806060905020404" pitchFamily="18" charset="0"/>
              </a:rPr>
              <a:t>R.V.M. Nº 307-2019-MINEDU</a:t>
            </a:r>
            <a:endParaRPr lang="es-PE" sz="2800" b="1" dirty="0">
              <a:solidFill>
                <a:srgbClr val="A50021"/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12268200" cy="7010400"/>
          </a:xfrm>
          <a:prstGeom prst="rect">
            <a:avLst/>
          </a:prstGeom>
          <a:blipFill>
            <a:blip r:embed="rId2" cstate="print"/>
            <a:srcRect/>
            <a:stretch>
              <a:fillRect l="622" b="-38462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12</Words>
  <Application>Microsoft Office PowerPoint</Application>
  <PresentationFormat>Panorámica</PresentationFormat>
  <Paragraphs>3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Bernard MT Condensed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Racionalizacion</cp:lastModifiedBy>
  <cp:revision>7</cp:revision>
  <dcterms:modified xsi:type="dcterms:W3CDTF">2020-03-13T15:37:46Z</dcterms:modified>
</cp:coreProperties>
</file>