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04EB0-CCB8-4811-9C71-13C48C4CC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458F69-C15D-4B00-878A-C7E4F1A8B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BE5B8-9801-4145-9565-01B5B9CBC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A0ED-D0C4-47C6-AF7E-CF2E865A7C15}" type="datetimeFigureOut">
              <a:rPr lang="es-PE" smtClean="0"/>
              <a:t>25/09/2020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96B143-2FC9-444F-BC14-6408AF1F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68B829-F3B9-4D40-B945-58F727B5D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E0A6-CEFD-48E8-B252-4B990EB7F2D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913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50C087-1CB3-4C9F-B8AA-5A47841A8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D5492B-4FDF-4353-BBBC-F733FE4F9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A79DDC-3FBF-474D-B27C-15FFBF92C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A0ED-D0C4-47C6-AF7E-CF2E865A7C15}" type="datetimeFigureOut">
              <a:rPr lang="es-PE" smtClean="0"/>
              <a:t>25/09/2020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F722A3-7691-4333-A311-8A948056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820A7E-3D0B-4AD6-9CF4-FCB49E8F3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E0A6-CEFD-48E8-B252-4B990EB7F2D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621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68C7958-1272-4ACD-B6F4-CCC3CBBFE8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276C72-AF09-4B03-803E-3D0F97796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881486-D79A-41FC-83D1-B7F8A0A55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A0ED-D0C4-47C6-AF7E-CF2E865A7C15}" type="datetimeFigureOut">
              <a:rPr lang="es-PE" smtClean="0"/>
              <a:t>25/09/2020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8C656C-EAB9-4543-BA39-21703941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900A1B-8068-4A9E-9D7D-293F5A26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E0A6-CEFD-48E8-B252-4B990EB7F2D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913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CDA28-C1AD-4268-A785-670C0A22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0F6F1E-1510-4D3D-AC3D-B5AECA1A0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4AA67F-3895-4ED7-AD27-22683C3A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A0ED-D0C4-47C6-AF7E-CF2E865A7C15}" type="datetimeFigureOut">
              <a:rPr lang="es-PE" smtClean="0"/>
              <a:t>25/09/2020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C83023-7BA7-4479-8261-DDB3A3B69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0D538C-6ECF-4061-8F9E-723065A46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E0A6-CEFD-48E8-B252-4B990EB7F2D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741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9B702F-F170-4590-903E-A386295AD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4F18F0-F990-4461-8F7A-A29413079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7D8F70-26DA-43C7-8C35-760AA4CFC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A0ED-D0C4-47C6-AF7E-CF2E865A7C15}" type="datetimeFigureOut">
              <a:rPr lang="es-PE" smtClean="0"/>
              <a:t>25/09/2020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BACB90-379F-4B5B-A6BB-39083002C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C8A907-311F-47CE-B5CC-223EEDFF4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E0A6-CEFD-48E8-B252-4B990EB7F2D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473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9305B-6AF1-4F12-95D6-F5E4C9F3A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662C68-BC1D-478B-B459-F9AB99589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A88419-6FA7-460E-8148-CF9275EED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AA63A4-5C00-44BB-AB1E-0524A0BBB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A0ED-D0C4-47C6-AF7E-CF2E865A7C15}" type="datetimeFigureOut">
              <a:rPr lang="es-PE" smtClean="0"/>
              <a:t>25/09/2020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EE68BC-9778-49A0-84EF-DE9A81838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F57378-481B-49EC-B3AD-F65D647C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E0A6-CEFD-48E8-B252-4B990EB7F2D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929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884A5-E813-4C7E-91CF-C2331DB57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AE84E1-3F9B-4A13-A642-C8FF22535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E39860-BDEC-4501-8043-60F832CD0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D51582A-B60B-49F8-AC3F-F43DD62216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8EFD60A-2049-48E9-9623-1A2C44ED6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C9533A-0F47-409A-B2FA-8770CA427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A0ED-D0C4-47C6-AF7E-CF2E865A7C15}" type="datetimeFigureOut">
              <a:rPr lang="es-PE" smtClean="0"/>
              <a:t>25/09/2020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057386A-0DD6-41D5-AC76-E21DCEBC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FDEDFEB-552A-467A-B65A-972C505A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E0A6-CEFD-48E8-B252-4B990EB7F2D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64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988F6-6B93-4A1E-B8F8-275965820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FED65B-251C-4198-BDC8-CC2FBE407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A0ED-D0C4-47C6-AF7E-CF2E865A7C15}" type="datetimeFigureOut">
              <a:rPr lang="es-PE" smtClean="0"/>
              <a:t>25/09/2020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59F7892-C846-4010-A50F-37A5F51F9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1AE695-EAD7-49A5-BC0D-68938CAF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E0A6-CEFD-48E8-B252-4B990EB7F2D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853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555D280-2F78-478B-B5C9-9EBF1897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A0ED-D0C4-47C6-AF7E-CF2E865A7C15}" type="datetimeFigureOut">
              <a:rPr lang="es-PE" smtClean="0"/>
              <a:t>25/09/2020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E978C3-B745-4878-9008-F502555BC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9181E0-23A7-4FEA-8D27-EE45064F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E0A6-CEFD-48E8-B252-4B990EB7F2D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993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446807-0A6E-45F4-8128-E2CC476B1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D104EF-A1F5-4488-949D-D0B5255D5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784972-DB29-4644-95D7-873FE1A06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BA5AE9-61E1-4A85-BAFB-F49BC2001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A0ED-D0C4-47C6-AF7E-CF2E865A7C15}" type="datetimeFigureOut">
              <a:rPr lang="es-PE" smtClean="0"/>
              <a:t>25/09/2020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1D288E-5294-4BDA-9FAC-BE1838A0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C15E08-EEDE-410C-A68D-B5917865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E0A6-CEFD-48E8-B252-4B990EB7F2D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092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FD3BA-A7C4-45B5-8FEC-B7FE3035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DA984B-4110-4C03-A251-0BBC924CF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F00FA8-8158-4CBF-B86C-D6452E82D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82174C-AF15-426C-B13A-E06076764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A0ED-D0C4-47C6-AF7E-CF2E865A7C15}" type="datetimeFigureOut">
              <a:rPr lang="es-PE" smtClean="0"/>
              <a:t>25/09/2020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A9CB59-0ED8-473E-AD36-195BA0E0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5CAD16-E563-4D02-A4DF-0EA4E093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E0A6-CEFD-48E8-B252-4B990EB7F2D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727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65EAD40-0ACB-436B-9E10-764677CA5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A0CD0E-43FC-4815-99AA-E41CD527A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D4F2E5-A41E-4DA4-A5EC-715008D03C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7A0ED-D0C4-47C6-AF7E-CF2E865A7C15}" type="datetimeFigureOut">
              <a:rPr lang="es-PE" smtClean="0"/>
              <a:t>25/09/2020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81242D-3875-4572-A788-FB84FBAEE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B465B0-795D-4322-976A-AAAFF74CF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2E0A6-CEFD-48E8-B252-4B990EB7F2D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305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C8544-4AAB-4C90-B5AA-B90D7AAAC9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A4CC10-222E-4F1F-824D-1D09CD4FBB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8C0E44-D9FC-487C-A393-5363A2CC9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22" t="14110" r="19321" b="24919"/>
          <a:stretch/>
        </p:blipFill>
        <p:spPr>
          <a:xfrm>
            <a:off x="0" y="0"/>
            <a:ext cx="12192000" cy="67914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0D0659A-7136-4A52-9782-63D0E580998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867" y="424064"/>
            <a:ext cx="1722266" cy="1892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654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7154C-24F2-42CD-B613-37A18B6D3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FAB987-A152-4A0F-9E87-3BFF5CF47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364" t="24556" r="19320" b="12606"/>
          <a:stretch/>
        </p:blipFill>
        <p:spPr>
          <a:xfrm>
            <a:off x="0" y="0"/>
            <a:ext cx="12192000" cy="691554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FBC4C71-43D8-4637-90A5-A8DA004B57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060" y="644366"/>
            <a:ext cx="653415" cy="767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736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3358E-B7AB-44D3-9C81-1C9CD8FD2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269F56-6050-4537-BF14-43E365659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4171BD1-3806-4FFA-BC73-587D95EA8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58" t="21877" r="19102" b="14673"/>
          <a:stretch/>
        </p:blipFill>
        <p:spPr>
          <a:xfrm>
            <a:off x="0" y="0"/>
            <a:ext cx="12126897" cy="688751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991E19B-9A98-485F-AE40-8DE1EEBEAF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160" y="793968"/>
            <a:ext cx="653415" cy="767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985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987E97-B766-4A63-BD93-2DAECEEE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E33419-A4FE-4AD6-A4BF-D42FE29A2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38" t="20678" r="18976" b="16687"/>
          <a:stretch/>
        </p:blipFill>
        <p:spPr>
          <a:xfrm>
            <a:off x="0" y="-1"/>
            <a:ext cx="12192000" cy="6918565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EB62607-8952-43E7-8D58-094E9691F0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484" y="714069"/>
            <a:ext cx="653415" cy="767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92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23D0F1-D935-4059-BCE0-DB1A959C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007C1A-95AE-4439-A772-83A35E9FA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1972D7-7DE7-4B63-A69D-E17FC18F19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49" t="19029" r="19029" b="18706"/>
          <a:stretch/>
        </p:blipFill>
        <p:spPr>
          <a:xfrm>
            <a:off x="-71022" y="0"/>
            <a:ext cx="12263021" cy="68587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A36009B-E224-44AD-B5D6-F24E627F7B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671" y="681037"/>
            <a:ext cx="653415" cy="767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227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1F4F3-3268-403C-A27F-B155EC491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3FFA68-9978-4897-9BD5-00F31A91E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EBA028-7930-4B9F-932E-50235A811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58" t="17605" r="19321" b="20001"/>
          <a:stretch/>
        </p:blipFill>
        <p:spPr>
          <a:xfrm>
            <a:off x="0" y="-1"/>
            <a:ext cx="12192000" cy="683319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BB12CAA-A90A-4644-84ED-B1F7891B180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84892"/>
            <a:ext cx="533853" cy="584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389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6F248-14AF-4E13-9D76-3B7538F58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BD505E6-4D3A-47D5-8124-A7D63BB3E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823" t="15375" r="19435" b="21787"/>
          <a:stretch/>
        </p:blipFill>
        <p:spPr>
          <a:xfrm>
            <a:off x="-1" y="0"/>
            <a:ext cx="12192001" cy="685613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EAC1C98-543F-4676-BA2D-0253F2D6FC8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938" y="731824"/>
            <a:ext cx="653415" cy="767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261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9EE7B7-E3D0-4693-9A8D-FDD664E05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C0AF77-0CC5-4F58-9DC4-A785A9DB9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2D92A39-4A77-49C4-A689-418A3783C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87" t="13722" r="19612" b="24013"/>
          <a:stretch/>
        </p:blipFill>
        <p:spPr>
          <a:xfrm>
            <a:off x="0" y="0"/>
            <a:ext cx="12192000" cy="68645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EBCED14-7147-4D32-924D-78888225B84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693" y="681037"/>
            <a:ext cx="653415" cy="767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701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27C53-9935-4DF8-93E6-18B91A7B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A4A19E-0B37-43B3-91C6-59C835746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58D895D-2961-479E-8D14-AEB44CDB9A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14" t="32879" r="19175" b="5325"/>
          <a:stretch/>
        </p:blipFill>
        <p:spPr>
          <a:xfrm>
            <a:off x="0" y="0"/>
            <a:ext cx="12192000" cy="682311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D45E3C1-9C0D-4437-9C6D-7AA7EEE4BEE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51" y="288572"/>
            <a:ext cx="1439375" cy="1537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2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31476D-3BEB-4ACD-9218-6C68D915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2B5E7A-C1C7-4DF4-BE2B-943BDA96B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B5F443-3018-409B-8B02-E20097D9BB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60" t="12816" r="20049" b="25048"/>
          <a:stretch/>
        </p:blipFill>
        <p:spPr>
          <a:xfrm>
            <a:off x="0" y="0"/>
            <a:ext cx="12192000" cy="69023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47B6A32-4D29-42AF-A525-80CB986926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815" y="607537"/>
            <a:ext cx="653415" cy="767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212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F34E0-2A21-40BF-8BD9-8D0E98000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0F9A98-289C-4994-9BF1-09B9B471E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41ACA2-0E21-453D-B130-900C5F1BA9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04" t="12816" r="19612" b="2543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4F4A229-BD1B-4929-ACC0-28495F17F2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815" y="644366"/>
            <a:ext cx="653415" cy="767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10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E81D68-AF69-49FD-A301-A473D0689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F91007-E7B5-4D59-8D29-EF72DFD20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41102DE-CBE6-4685-980A-25950E33B4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40" t="23690" r="19175" b="14433"/>
          <a:stretch/>
        </p:blipFill>
        <p:spPr>
          <a:xfrm>
            <a:off x="-1" y="0"/>
            <a:ext cx="12252581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8C580C-69C0-4160-AEAF-2CBA7C8481A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815" y="681037"/>
            <a:ext cx="653415" cy="767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024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E282BC-719C-444D-8273-2E117706E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A128C6-CF0E-45BC-9EF1-4B0E9B44D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EB211F-F366-4340-B5DB-CC59A53DD3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59" t="21877" r="19684" b="14673"/>
          <a:stretch/>
        </p:blipFill>
        <p:spPr>
          <a:xfrm>
            <a:off x="0" y="0"/>
            <a:ext cx="12192000" cy="69417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CC954F6-EC92-444F-96F2-C7F80AA9FEC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815" y="644366"/>
            <a:ext cx="653415" cy="767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10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10E99-4B79-41D7-8EC0-821AFC908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F442C4-7878-4FD3-B24D-C4FFF8059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88F5F1-34A8-454A-89B2-84544158C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31" t="20065" r="19248" b="17411"/>
          <a:stretch/>
        </p:blipFill>
        <p:spPr>
          <a:xfrm>
            <a:off x="0" y="0"/>
            <a:ext cx="1221093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653DF9F-BAC1-4FA2-B02F-60B6D48422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815" y="681037"/>
            <a:ext cx="653415" cy="767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0063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8D865-EE33-4452-93A7-D67199785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55F556-05B3-4C4B-9E10-8BE55B4C7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1A212E4-98C7-4DD7-93FA-435BB8E1FB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95" t="18771" r="19175" b="19741"/>
          <a:stretch/>
        </p:blipFill>
        <p:spPr>
          <a:xfrm>
            <a:off x="-1" y="0"/>
            <a:ext cx="12222853" cy="67825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BA1E46-5B3C-4243-8FAB-02BAE222596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815" y="607537"/>
            <a:ext cx="653415" cy="767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24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D05495-481B-4112-AFBA-6961FB0DB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126F315-339D-4F5A-A19F-5364C10A4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79" t="15579" r="18976" b="22195"/>
          <a:stretch/>
        </p:blipFill>
        <p:spPr>
          <a:xfrm>
            <a:off x="0" y="0"/>
            <a:ext cx="12254460" cy="685800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A8A1E6F-515F-4E4D-A2AE-AC1330B3856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937" y="802846"/>
            <a:ext cx="653415" cy="767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462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8F647-0EC3-4975-8D6D-BA57D1D4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E83E137-746C-4BF8-A6DC-91687F77E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249" t="14559" r="19780" b="22194"/>
          <a:stretch/>
        </p:blipFill>
        <p:spPr>
          <a:xfrm>
            <a:off x="0" y="0"/>
            <a:ext cx="12192000" cy="6824133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E61FA09-FC6D-4699-AC60-330BB88E60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26" y="714069"/>
            <a:ext cx="653415" cy="767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9566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0</Words>
  <Application>Microsoft Office PowerPoint</Application>
  <PresentationFormat>Panorámica</PresentationFormat>
  <Paragraphs>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IMAGEN UGEL</cp:lastModifiedBy>
  <cp:revision>4</cp:revision>
  <dcterms:created xsi:type="dcterms:W3CDTF">2020-09-25T01:04:10Z</dcterms:created>
  <dcterms:modified xsi:type="dcterms:W3CDTF">2020-09-25T16:38:09Z</dcterms:modified>
</cp:coreProperties>
</file>