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310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12BDD-E0AF-49F8-AF84-F9DB1D500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C4CA81-D92A-4CC8-A8F3-B940C4B24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F01C94-EAA8-4F32-AFE3-9E0A09E2B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EDB5-F64F-4F78-9729-09A0B25BF09E}" type="datetimeFigureOut">
              <a:rPr lang="es-PE" smtClean="0"/>
              <a:t>23/10/2020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C6BE02-328E-4479-AEF5-02020B904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9383A0-6556-44AC-897F-19A4385A8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52B-67A8-4FDA-8353-64A3347E794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48761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E6EA4D-AA89-4C5D-8071-32B0ACCB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C41AA6-4C3B-4694-B13D-1FDA83D21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A5AAC7-5001-4BFB-9472-88B1DF571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EDB5-F64F-4F78-9729-09A0B25BF09E}" type="datetimeFigureOut">
              <a:rPr lang="es-PE" smtClean="0"/>
              <a:t>23/10/2020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F1541F-D87E-495C-93C5-FFE931CD2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EA7990-11E1-42A5-B654-F0E43499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52B-67A8-4FDA-8353-64A3347E794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2007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533DB6-E181-41D7-A153-205A1AD1C9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CC3F68-9061-4CB9-9FBE-19B2DD9F2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724460-B517-40EE-8658-38E169DD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EDB5-F64F-4F78-9729-09A0B25BF09E}" type="datetimeFigureOut">
              <a:rPr lang="es-PE" smtClean="0"/>
              <a:t>23/10/2020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DFAC29-00FC-42F1-AA4D-58E2B20D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FC24AF-AAF5-4A92-9E4C-A55BF149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52B-67A8-4FDA-8353-64A3347E794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11946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F1F40-91D3-4193-82FF-C5EAF1D7E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7BF90C-70BD-48B4-8925-145C58EF8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597436-D49D-44D8-8D2A-3BE029335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EDB5-F64F-4F78-9729-09A0B25BF09E}" type="datetimeFigureOut">
              <a:rPr lang="es-PE" smtClean="0"/>
              <a:t>23/10/2020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878CAB-BAA0-418E-9CF0-C65B2212C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A1FE23-9DAA-486A-A22A-E31DF4C00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52B-67A8-4FDA-8353-64A3347E794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8635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2D6318-FA63-4BD0-88AA-D8A6E4B9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29EAAA-2F31-4FD6-90D2-F80742152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1A0C82-79C9-4FBC-83F6-8A52B926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EDB5-F64F-4F78-9729-09A0B25BF09E}" type="datetimeFigureOut">
              <a:rPr lang="es-PE" smtClean="0"/>
              <a:t>23/10/2020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92BDC8-FC0A-4EF5-8248-71C3E96BF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E0C915-CF63-473A-AC7D-60ED7593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52B-67A8-4FDA-8353-64A3347E794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66403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1F354-3711-40C7-A14C-A5303301A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E3113F-DFAC-4D01-9245-DFFA53FB7D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DD0A38-0857-4448-9C21-8D13DD21C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52D3-4BE8-41CB-9E28-833638617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EDB5-F64F-4F78-9729-09A0B25BF09E}" type="datetimeFigureOut">
              <a:rPr lang="es-PE" smtClean="0"/>
              <a:t>23/10/2020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8FA1A2-1897-4A96-AC60-30773D803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E9D124-F8E3-436D-A734-185300F6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52B-67A8-4FDA-8353-64A3347E794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7903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E7C95A-72CF-46F7-91EE-391038962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24B23D-219A-4C76-B7C5-950FF52E0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19B8D26-E8D6-4D6B-9B41-E2CF8447D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BC58B14-8583-44D7-9A82-2BDA7C4AF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CA370A0-72EA-4367-991C-416D70977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A1285B3-3DAB-4D19-971C-1CC5FDDC8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EDB5-F64F-4F78-9729-09A0B25BF09E}" type="datetimeFigureOut">
              <a:rPr lang="es-PE" smtClean="0"/>
              <a:t>23/10/2020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AFC29D1-FC75-4367-A733-02DF2E530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2184598-65E0-4C36-A870-1D301901A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52B-67A8-4FDA-8353-64A3347E794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996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F7ECDC-518F-432A-B935-3AD833C6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380660F-AADC-4CB7-AF70-DB154EEF8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EDB5-F64F-4F78-9729-09A0B25BF09E}" type="datetimeFigureOut">
              <a:rPr lang="es-PE" smtClean="0"/>
              <a:t>23/10/2020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98817B-1E5A-436E-AEEF-C5C6FBC40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3628D25-E1F3-4743-8CB5-01C043DA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52B-67A8-4FDA-8353-64A3347E794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02020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6764E4A-EF61-4D58-8F4C-4CF47E4EF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EDB5-F64F-4F78-9729-09A0B25BF09E}" type="datetimeFigureOut">
              <a:rPr lang="es-PE" smtClean="0"/>
              <a:t>23/10/2020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BE3D9E7-58A3-4A20-A692-3344089C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453792-153F-4FC4-ACEF-72F768E0D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52B-67A8-4FDA-8353-64A3347E794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3646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2EECA0-A797-43DC-83B0-6EF2EA31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699893-97C6-4100-A0A4-28BBBE89A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DD1D2C-6D9B-4043-AAF9-A56CE26BC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0EE2FE-FC07-4317-899E-11975D6B1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EDB5-F64F-4F78-9729-09A0B25BF09E}" type="datetimeFigureOut">
              <a:rPr lang="es-PE" smtClean="0"/>
              <a:t>23/10/2020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DF261D-E93A-45DA-856D-C935E3669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9EB337-2A29-4DD3-91D2-E75966CB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52B-67A8-4FDA-8353-64A3347E794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378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BDD37-5FBD-44C1-8FE1-FF387569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A22675-5494-4813-A52E-6C0338255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B3E6F4-1AC2-4903-B106-7E0BC58F0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DC47A28-E2AC-45B2-9F08-C10AB6661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EDB5-F64F-4F78-9729-09A0B25BF09E}" type="datetimeFigureOut">
              <a:rPr lang="es-PE" smtClean="0"/>
              <a:t>23/10/2020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D2F841-C7CC-4A6E-9BDE-979A7C847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6E2DDB-C47A-4C3F-9483-2C5E2ED4C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C652B-67A8-4FDA-8353-64A3347E794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43910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2D349D-49F9-4300-8B0D-490CBC50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1AB033-B1E5-4AF3-B4B0-13736122F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F9AD5F-5818-4E2F-96FB-8AB2780F3A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9EDB5-F64F-4F78-9729-09A0B25BF09E}" type="datetimeFigureOut">
              <a:rPr lang="es-PE" smtClean="0"/>
              <a:t>23/10/2020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6273F4-8D0C-4BC0-AC6E-D63D06FBD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EE8FFA-C0B5-4F2E-8F97-DB4C24412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C652B-67A8-4FDA-8353-64A3347E794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0143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E4FB77-C499-430D-AC56-3D71518EF6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C3CEBD-A4B0-4A8C-A30B-0D918C5FA1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A60786-71C2-4421-9EC9-8379BC5F4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55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E5BE80-FA06-4335-B4F5-A7DACC30E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6981A0-8D71-4523-A042-A276C6337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BDDBAA-B0DE-4D63-ACA8-18F260BAF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9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E3D8E-519C-4B47-B977-852ACAF71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9CB4C6-FA86-4F12-88F2-E56A1E727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5DDDA0-2624-4EDD-A3DF-33CFB4030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92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712C36-922D-4F01-BEC0-35CF6486E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6FA0C1-327F-4675-93F1-AB991C6E3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VID-20200916-WA0032">
            <a:hlinkClick r:id="" action="ppaction://media"/>
            <a:extLst>
              <a:ext uri="{FF2B5EF4-FFF2-40B4-BE49-F238E27FC236}">
                <a16:creationId xmlns:a16="http://schemas.microsoft.com/office/drawing/2014/main" id="{0FF3A5F2-0BF8-4BB6-8849-4DCE596DEB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9715" y="1690687"/>
            <a:ext cx="8069676" cy="4802187"/>
          </a:xfrm>
        </p:spPr>
      </p:pic>
    </p:spTree>
    <p:extLst>
      <p:ext uri="{BB962C8B-B14F-4D97-AF65-F5344CB8AC3E}">
        <p14:creationId xmlns:p14="http://schemas.microsoft.com/office/powerpoint/2010/main" val="161562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5EF45A-01B6-4585-81BA-318B3602C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F50C36-3C7E-49CE-A0BC-6289F4359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1111">
            <a:hlinkClick r:id="" action="ppaction://media"/>
            <a:extLst>
              <a:ext uri="{FF2B5EF4-FFF2-40B4-BE49-F238E27FC236}">
                <a16:creationId xmlns:a16="http://schemas.microsoft.com/office/drawing/2014/main" id="{21585921-AA2E-4D55-BF02-1096F510F53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6463" y="1690688"/>
            <a:ext cx="8020322" cy="4802187"/>
          </a:xfrm>
        </p:spPr>
      </p:pic>
    </p:spTree>
    <p:extLst>
      <p:ext uri="{BB962C8B-B14F-4D97-AF65-F5344CB8AC3E}">
        <p14:creationId xmlns:p14="http://schemas.microsoft.com/office/powerpoint/2010/main" val="409674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668893-D6B0-4655-9D4C-028EC614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3EE52F-C06D-4E2E-9AC3-43E9E24D7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ABBF6D-3EA3-4B49-9FE8-401617B09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69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8EE0F4-A4A4-4B9E-9080-A18B81F6C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1360C9-66A4-4B3F-BB9B-4CA7B4B5C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E6AF1F-0863-4DE5-806E-9596DB384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73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C9433-90AD-47D1-BA92-EA6147513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0C529F-89BA-49DD-894B-8E0F4980C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CE0DE9-2D6C-4FF8-B377-E26D7D6AF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71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581F6-E9C7-4C5C-BEBA-1566C23DF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C955EB-8906-4DF6-A0EF-F0CD97723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F55F68-3FD6-43E1-8930-FFAE66B62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77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21E305-2C39-487E-95A2-D5E65443C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3F0C46-B72D-4E94-94D6-3EA95FCB7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35D815D6-11F9-4F19-B849-C824AC3106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591" y="1192697"/>
            <a:ext cx="8772939" cy="5300178"/>
          </a:xfrm>
        </p:spPr>
      </p:pic>
    </p:spTree>
    <p:extLst>
      <p:ext uri="{BB962C8B-B14F-4D97-AF65-F5344CB8AC3E}">
        <p14:creationId xmlns:p14="http://schemas.microsoft.com/office/powerpoint/2010/main" val="418597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1C1FD-1F02-49E8-978B-4C74F629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FC89BB-7D45-44D0-975C-CE4BB6645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DB9FD9-1ABC-4DE6-95ED-EB6D78E64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E1453A-6D2A-4E6E-B151-74DEC8D68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40" t="26609" r="52500" b="38159"/>
          <a:stretch/>
        </p:blipFill>
        <p:spPr>
          <a:xfrm>
            <a:off x="7899953" y="1414808"/>
            <a:ext cx="3140765" cy="2415071"/>
          </a:xfrm>
          <a:prstGeom prst="rect">
            <a:avLst/>
          </a:prstGeom>
        </p:spPr>
      </p:pic>
      <p:cxnSp>
        <p:nvCxnSpPr>
          <p:cNvPr id="8" name="Conector: angular 7">
            <a:extLst>
              <a:ext uri="{FF2B5EF4-FFF2-40B4-BE49-F238E27FC236}">
                <a16:creationId xmlns:a16="http://schemas.microsoft.com/office/drawing/2014/main" id="{B9DA635C-6A2C-478B-9148-42AC67EC574F}"/>
              </a:ext>
            </a:extLst>
          </p:cNvPr>
          <p:cNvCxnSpPr/>
          <p:nvPr/>
        </p:nvCxnSpPr>
        <p:spPr>
          <a:xfrm flipV="1">
            <a:off x="4288735" y="3829879"/>
            <a:ext cx="5181600" cy="504445"/>
          </a:xfrm>
          <a:prstGeom prst="bentConnector3">
            <a:avLst>
              <a:gd name="adj1" fmla="val 99616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213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0E7C0C-C5F4-444D-A491-1C4147135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408C00-1053-4E27-92F3-FBF56979B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43308F-F567-470E-9CD7-5514BCDE0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25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708D2C-394C-499C-945B-490A62A6E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A52DBB-440B-402D-8ADE-B1D7A0C01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04EF85-2B3D-45CB-BD38-4056BCE49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96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F3D8B3-855B-4942-AAD2-D7217657A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F4831D-75A7-44AF-89AE-E0792B12B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EA6C0D-6280-469A-B5F8-B8B43A47E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31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C7EB8C-B2C3-4F6B-9ADD-7D4926578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0E8B5D-3E9C-4319-B7AD-4839F02D3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eli">
            <a:hlinkClick r:id="" action="ppaction://media"/>
            <a:extLst>
              <a:ext uri="{FF2B5EF4-FFF2-40B4-BE49-F238E27FC236}">
                <a16:creationId xmlns:a16="http://schemas.microsoft.com/office/drawing/2014/main" id="{C36E3CEA-0470-4DB8-A9FA-55C36D2939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4867" y="897972"/>
            <a:ext cx="7735888" cy="4747453"/>
          </a:xfrm>
        </p:spPr>
      </p:pic>
    </p:spTree>
    <p:extLst>
      <p:ext uri="{BB962C8B-B14F-4D97-AF65-F5344CB8AC3E}">
        <p14:creationId xmlns:p14="http://schemas.microsoft.com/office/powerpoint/2010/main" val="339670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863EB-0552-4560-AEE3-114A0AD8F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B997CC-FE37-4467-B589-A69E07672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7910D8-CF49-47C5-8B6E-FEFE9016A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16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17773-BCD0-4806-844F-33D8E0616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7F37BA-17F0-4C85-BE15-800B0ACB5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FF8FEC-094A-40EE-95C8-A94C02459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60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E001F3-2F8B-40E9-82D0-DEEDD847C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362D40-1A65-43ED-A6FA-8B630C029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FA9280-9288-4B0E-8D65-D6AAECA18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33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A9BC6-9FBF-46E6-83E3-D06F79C71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63BA02-C112-4442-81AE-9315B0683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E5EE040-317A-4F3B-9207-38339CA41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B735DD-7752-4282-B7C0-704B3ADE7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68" t="61358" r="44076" b="28395"/>
          <a:stretch/>
        </p:blipFill>
        <p:spPr>
          <a:xfrm>
            <a:off x="5539408" y="5155096"/>
            <a:ext cx="1762539" cy="7023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B22FCB7-8B37-42F9-BD26-CA118130FB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46" t="52658" r="40598" b="33422"/>
          <a:stretch/>
        </p:blipFill>
        <p:spPr>
          <a:xfrm>
            <a:off x="6420677" y="3429000"/>
            <a:ext cx="1762539" cy="9541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8BED854-2016-4C05-9C48-C659FF1DBD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46" t="34679" r="70163" b="51401"/>
          <a:stretch/>
        </p:blipFill>
        <p:spPr>
          <a:xfrm>
            <a:off x="1431235" y="3008244"/>
            <a:ext cx="2120348" cy="9541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552B2B-1F0C-4996-B889-1B9AA7C169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728" t="42992" r="56902" b="47535"/>
          <a:stretch/>
        </p:blipFill>
        <p:spPr>
          <a:xfrm>
            <a:off x="4982817" y="1938235"/>
            <a:ext cx="1630017" cy="64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5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02B608-009E-4FCD-9125-4B52875B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E5DD35-8D8D-4236-A01F-DF7F082BA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82B1887-B46C-4A6E-BF2F-A99A34735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9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3D6ECD-C988-4606-8C60-286A82444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EF59F8-CFDD-43B4-B0F7-11B9A59F9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4A77B5A-BD6A-4E21-93A7-41DA9C1A0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37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7B2913-4F7D-4F28-9DFB-F278EC191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B6C054-C93C-4315-86F1-E491D8F0A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F1B3A2-B893-4470-B3C7-A7DDBE361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9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B492AF-949D-48FD-8D40-252E63AF0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F70F95-ADC5-479A-A54D-5C0F0FD5D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1921F4-A137-4ADD-8F96-45157DA00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48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A78E5D-C7E6-40EC-9579-5DF1DD81A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F24D14-B484-4E12-8F86-90AAE9D12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A93838-F34D-4255-87B0-9EAD5B02C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28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BA584-C5DE-4209-9B6E-795FE307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577CDC-ECC6-4E93-8FC2-2126C04BF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6A9C9D-8AFF-480B-827F-6C35C0BAE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16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1C7CE-07CB-42A4-B9D8-1CFA30BD0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71B8F6-D88C-4BF4-A902-2D01D7942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F0FC42-04CD-4675-9DD2-D59A6E6B4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53FE440-E474-4F25-8E0E-16446ADC09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59" t="45892" r="74293" b="48501"/>
          <a:stretch/>
        </p:blipFill>
        <p:spPr>
          <a:xfrm>
            <a:off x="0" y="3044686"/>
            <a:ext cx="1749287" cy="38431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E85DD12-0373-4FC4-8F0A-A1ADFAED6B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85" t="30618" r="64946" b="64549"/>
          <a:stretch/>
        </p:blipFill>
        <p:spPr>
          <a:xfrm>
            <a:off x="1101587" y="1699065"/>
            <a:ext cx="1934817" cy="3313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BFBBC37-E998-41D8-8CE2-0E28BA593E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57" t="28071" r="49918" b="66840"/>
          <a:stretch/>
        </p:blipFill>
        <p:spPr>
          <a:xfrm>
            <a:off x="3299791" y="1685866"/>
            <a:ext cx="2796209" cy="3445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3CC8E0A-C5FC-4D84-A7D1-969FB9BEA7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402" t="47777" r="42337" b="47197"/>
          <a:stretch/>
        </p:blipFill>
        <p:spPr>
          <a:xfrm>
            <a:off x="4784034" y="3216939"/>
            <a:ext cx="2226365" cy="34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65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F5EAE1-F402-4DC5-8B31-A7E07224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D0E18F-2A77-46A7-9FF2-0802E861D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6B37E00-C874-4119-ACEE-9AE4F694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07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59D13-4C33-4FC7-B1FA-BE4C9CD50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392ED1-81D4-4B6E-9DBB-1BFBEAAE6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46B00A3-177B-4BEB-81E4-A3B00BDC0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A83763E-C543-4CEE-BB67-190A769CA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54" t="63678" r="28859" b="28589"/>
          <a:stretch/>
        </p:blipFill>
        <p:spPr>
          <a:xfrm>
            <a:off x="5446644" y="5049077"/>
            <a:ext cx="3180522" cy="53008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E85C020-4527-4E89-8521-726070BB1C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75" t="33325" r="42881" b="54688"/>
          <a:stretch/>
        </p:blipFill>
        <p:spPr>
          <a:xfrm>
            <a:off x="4744279" y="2729948"/>
            <a:ext cx="2504660" cy="8216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115195-2829-44E2-81B5-3EFDAA7CB5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163" t="19212" r="29511" b="68802"/>
          <a:stretch/>
        </p:blipFill>
        <p:spPr>
          <a:xfrm>
            <a:off x="5705060" y="1119759"/>
            <a:ext cx="3087757" cy="8216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609C28E-FCF5-496D-B880-F7D30047FE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15" t="19986" r="6358" b="71956"/>
          <a:stretch/>
        </p:blipFill>
        <p:spPr>
          <a:xfrm>
            <a:off x="9104243" y="1414522"/>
            <a:ext cx="3087757" cy="5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97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615499-84F8-4D4A-99AC-66DB4E4F8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588741-DBA7-40CF-A686-1346FBF25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778111-8BE0-4470-BC70-EC8CB8A13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83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1B3C20-3C68-494D-888C-B4F08B50B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56A691-B90A-46B3-8CBB-6326F4460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A47D4F3-3405-4BB3-A353-084AA66CC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89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B43150-C1F7-471C-B857-A2B540BB5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6671FB-1198-411D-A3AB-DC958743E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1753C7-7A18-44A5-ADC0-DCAB88B2B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9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8E75A-DA52-4C9A-B9A5-91C1F5AE7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A6E7E-3C85-423F-99E0-4A7F2F1EC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52B038-B244-4C48-86E9-D96AE401C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99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EC187-49BD-4893-85C0-1D854CA4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ED9E11-5B11-4132-AE6F-E66AAC02A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56F6ED-4E19-48C1-8148-C7DE3C9D4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6B9BDF2-03F6-44EA-B67E-49AF80DE8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54" t="61551" r="30489" b="26849"/>
          <a:stretch/>
        </p:blipFill>
        <p:spPr>
          <a:xfrm>
            <a:off x="5910470" y="4797286"/>
            <a:ext cx="2676939" cy="7951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B76DF2B-EBB4-46F6-A634-1845256BEE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24" t="38352" r="41141" b="54108"/>
          <a:stretch/>
        </p:blipFill>
        <p:spPr>
          <a:xfrm>
            <a:off x="4359965" y="3061255"/>
            <a:ext cx="3101009" cy="5168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AC291C-6159-4436-ACEC-21664C52FA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80" t="17859" r="29185" b="70541"/>
          <a:stretch/>
        </p:blipFill>
        <p:spPr>
          <a:xfrm>
            <a:off x="5685182" y="1146262"/>
            <a:ext cx="3101009" cy="7951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BAE1445-56D0-476A-9AE6-98BCBE244D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424" t="16216" r="9620" b="71957"/>
          <a:stretch/>
        </p:blipFill>
        <p:spPr>
          <a:xfrm>
            <a:off x="9515061" y="1219624"/>
            <a:ext cx="2676939" cy="81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40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264C81-CFD9-421D-AFA0-E2A0BD2E0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B45BC9-BEF8-4FFB-B629-0503388D3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6E146D-E397-4E9C-A9F3-AE21866EC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03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8AB440-3917-4643-A340-3AC7472E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DDADB5-2AF1-4319-B54A-45845AE33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COMUNICACION ASERTIVA">
            <a:hlinkClick r:id="" action="ppaction://media"/>
            <a:extLst>
              <a:ext uri="{FF2B5EF4-FFF2-40B4-BE49-F238E27FC236}">
                <a16:creationId xmlns:a16="http://schemas.microsoft.com/office/drawing/2014/main" id="{8481F1B6-DE05-4109-9ABD-AB3FC4210C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4797" y="1690687"/>
            <a:ext cx="8043884" cy="4802187"/>
          </a:xfrm>
        </p:spPr>
      </p:pic>
    </p:spTree>
    <p:extLst>
      <p:ext uri="{BB962C8B-B14F-4D97-AF65-F5344CB8AC3E}">
        <p14:creationId xmlns:p14="http://schemas.microsoft.com/office/powerpoint/2010/main" val="181142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D644DC-6D6C-45D4-831D-26577461B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1FEB5D-3796-4C9F-856D-3C87AC9B8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2A8B0C-7D10-420E-ACE4-9F05E0A15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836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C9F3ED-317C-45A4-8383-CF992C739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C27095-4A24-4BEB-B961-A33A44E89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B511B7-CC93-46F3-AE58-509C05B7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A2DEF4E-6A1F-463D-AC61-6974AB50B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63" t="57878" r="41359" b="31489"/>
          <a:stretch/>
        </p:blipFill>
        <p:spPr>
          <a:xfrm>
            <a:off x="4638261" y="5675794"/>
            <a:ext cx="2557670" cy="7288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3FB299-A074-45DA-806A-A4FD967A8D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50" t="41832" r="29294" b="47535"/>
          <a:stretch/>
        </p:blipFill>
        <p:spPr>
          <a:xfrm>
            <a:off x="6215269" y="3429000"/>
            <a:ext cx="2676939" cy="7288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8A6A7F2-27DD-4FD3-BF12-67181DB138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72" t="38352" r="50272" b="55438"/>
          <a:stretch/>
        </p:blipFill>
        <p:spPr>
          <a:xfrm>
            <a:off x="2862469" y="2995784"/>
            <a:ext cx="2676939" cy="42565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D74505-A84C-4CF2-901A-9E4DC583BC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90" t="29266" r="40053" b="64525"/>
          <a:stretch/>
        </p:blipFill>
        <p:spPr>
          <a:xfrm>
            <a:off x="4876799" y="2236822"/>
            <a:ext cx="2676940" cy="4256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84539CB-DD8D-454E-90F5-201787ECA3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337" t="36520" r="30707" b="55545"/>
          <a:stretch/>
        </p:blipFill>
        <p:spPr>
          <a:xfrm>
            <a:off x="6930887" y="1240748"/>
            <a:ext cx="2676940" cy="54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47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62270C-EDB4-46C8-8504-E4DEC349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EC2F5-613E-46D3-BEB7-0D26A75CC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refl">
            <a:hlinkClick r:id="" action="ppaction://media"/>
            <a:extLst>
              <a:ext uri="{FF2B5EF4-FFF2-40B4-BE49-F238E27FC236}">
                <a16:creationId xmlns:a16="http://schemas.microsoft.com/office/drawing/2014/main" id="{F0621F89-8CE3-4D0F-8A55-6D6B75BD27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9512" y="1690687"/>
            <a:ext cx="7804288" cy="4802187"/>
          </a:xfrm>
        </p:spPr>
      </p:pic>
    </p:spTree>
    <p:extLst>
      <p:ext uri="{BB962C8B-B14F-4D97-AF65-F5344CB8AC3E}">
        <p14:creationId xmlns:p14="http://schemas.microsoft.com/office/powerpoint/2010/main" val="197586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2E9D0-A087-4011-8BEA-E783057ED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61E0F3-2DA4-4370-A00B-216FE0C92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2D8240-31C1-4ACE-8831-F346BA0B1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02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F87418-CF6B-4E41-9104-33BD42B83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B93368-009C-4EF7-AF6B-2A6E1D7CC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3D1DE6D-3F03-4FE3-AE68-FDEDD2576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3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58773-0151-4132-B71B-51CA784B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C15C70-6F3C-4395-820E-CA680DF38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F1110E-96FB-4862-817A-0878B10BB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252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27897-A0B1-487D-8B22-7037F576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0B2EFF-5B01-4FC1-9370-6C3EF3CE6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CE82598-E0D1-4097-B85A-3B425D647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173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4B2BC-47C7-4DDA-8776-9EA79F3E2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6195C9-6B69-4CD3-A3B0-6C16882C1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B96955-1749-4463-9B4E-107482EBF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291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FF4A-F0B9-403E-A09C-D49ACDED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76B7E5-5861-42C4-8F38-59EFB00FF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147987-38EA-4D4A-B4B0-3C8DA567F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86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A8410D-026A-47DB-ABB6-5EF8D9B1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CA8329-F443-4CF8-885F-B1DB2B551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BA16C5-BD29-494F-9A1E-C4EF3A596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22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68671D-D44D-461A-A026-540E3D44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C537EF-8918-40B0-A6CC-80A10115E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CEFCF8-4F48-4F4C-9BD3-28EE97BA5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63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8AC1B-EE48-47B9-B2A6-049FFD6DE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CFC50D-B70C-4497-85F4-5710F10AF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BAA3CA-D5D3-469F-82D4-497EB83F3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83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725E5-8660-4501-AB17-2304CCD2C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5AFDA2-A2CF-4E3C-9EAF-59EEC06AB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C77A3C-7678-462A-BD81-5768DFC39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00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29DD64-166C-4C26-8B0A-32CFEE929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4643CA-6E78-46D7-8775-FABD89D05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BEF3EC-1040-4F7B-9742-A996F68F6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663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Panorámica</PresentationFormat>
  <Paragraphs>0</Paragraphs>
  <Slides>49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YENYPS</dc:creator>
  <cp:lastModifiedBy>YENYPS</cp:lastModifiedBy>
  <cp:revision>7</cp:revision>
  <dcterms:created xsi:type="dcterms:W3CDTF">2020-10-24T03:18:38Z</dcterms:created>
  <dcterms:modified xsi:type="dcterms:W3CDTF">2020-10-24T04:13:26Z</dcterms:modified>
</cp:coreProperties>
</file>