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2B56AF-B11D-4328-83B2-94A06CACB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D2271EE-F2B3-4B60-9A2E-EB29DA40D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1FD245-DF9A-4FBA-8B66-95A454DF0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FA6A-7E7B-481F-97CE-86F862430836}" type="datetimeFigureOut">
              <a:rPr lang="es-PE" smtClean="0"/>
              <a:t>26/10/2020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ACA1B8-EFCB-4535-8859-9315FE05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DC2438-A114-4AC7-84FF-453B210F2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3A2D-D42A-471F-9C3D-588E618F72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98405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C0CDEA-FEA9-4066-9777-8CD9F8C3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CC96887-DAB8-4678-8959-A4B9231E8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70D7FC-A0FB-44BD-9333-28DBD78A6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FA6A-7E7B-481F-97CE-86F862430836}" type="datetimeFigureOut">
              <a:rPr lang="es-PE" smtClean="0"/>
              <a:t>26/10/2020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5806AC-ACD0-4CCC-8292-D3DF26C58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350BBA-1D7D-4C64-A8B4-9CD06D46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3A2D-D42A-471F-9C3D-588E618F72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94968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3C9D4A-EC52-4A48-ABE1-F097E98461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E7B77C-B2FF-4C6E-AB1E-928556971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4183E8-D730-43D1-A8A1-FFD9BF6EA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FA6A-7E7B-481F-97CE-86F862430836}" type="datetimeFigureOut">
              <a:rPr lang="es-PE" smtClean="0"/>
              <a:t>26/10/2020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AE8571-C4E8-46D7-B1AB-B0E3BDFC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2D1770-08C2-48C7-9913-D9E3C4AB0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3A2D-D42A-471F-9C3D-588E618F72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49906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CC9B4F-C7CF-4443-9EFB-3689B9E8C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7E98F8-8338-45F2-BF93-BC45A53D0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21DC80-7699-46A3-8681-0052AB870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FA6A-7E7B-481F-97CE-86F862430836}" type="datetimeFigureOut">
              <a:rPr lang="es-PE" smtClean="0"/>
              <a:t>26/10/2020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EC3D7D-A42E-45D2-804F-8912529C7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C9B6CB-DE3A-4DF7-B994-0F07C325A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3A2D-D42A-471F-9C3D-588E618F72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66813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7FF5A-109D-4E96-96B1-9CB5E3F17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DDCC18-C2A6-43B7-B4D8-F8BCD35C2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BA9029-825B-487F-B4C3-FD76107CE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FA6A-7E7B-481F-97CE-86F862430836}" type="datetimeFigureOut">
              <a:rPr lang="es-PE" smtClean="0"/>
              <a:t>26/10/2020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3260BF-4F79-443C-BA27-0F3FD109E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3CFB8D-17E2-455D-9964-771AF33E9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3A2D-D42A-471F-9C3D-588E618F72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37908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29BF70-ADAE-4953-BD0E-29EB86695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C5349D-9F3A-49FF-83DC-DB0E7166A8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4DAAB56-A442-4A26-BBBF-86F51D3F30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A6301A-6263-41CB-8616-30AA6C112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FA6A-7E7B-481F-97CE-86F862430836}" type="datetimeFigureOut">
              <a:rPr lang="es-PE" smtClean="0"/>
              <a:t>26/10/2020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EA5518-ADE9-464E-B0DE-74320B8B3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8C88795-4FE9-40CE-805A-CF721FA33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3A2D-D42A-471F-9C3D-588E618F72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05156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528D8-DBC2-4238-BA3E-77F75FAD2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B9F88D-25C7-403D-9971-293F45E84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71A190C-19B8-4209-B858-20ACEDA19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85ACC5B-4C41-41F5-AA6F-077D8E0AAC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B753F6E-607D-452D-A7EB-08BDB19B10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E68374C-3C33-4192-BCFB-75648E326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FA6A-7E7B-481F-97CE-86F862430836}" type="datetimeFigureOut">
              <a:rPr lang="es-PE" smtClean="0"/>
              <a:t>26/10/2020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1C166CF-1A95-4FDD-A5B3-48A044C6B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74DDDE1-2BC6-4321-961F-9E0F9BFAA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3A2D-D42A-471F-9C3D-588E618F72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133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BDEC53-1B51-4B5A-ADE4-6BA43911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9B2C310-93D5-48D0-81D7-0F30F6BBC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FA6A-7E7B-481F-97CE-86F862430836}" type="datetimeFigureOut">
              <a:rPr lang="es-PE" smtClean="0"/>
              <a:t>26/10/2020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51851DC-B443-45FA-B3A1-B087E1AC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04C1FD6-ABD6-4BBA-81C3-C0322EA77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3A2D-D42A-471F-9C3D-588E618F72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15105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3D39B38-A4AA-413D-ACE5-B5A3AA4B1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FA6A-7E7B-481F-97CE-86F862430836}" type="datetimeFigureOut">
              <a:rPr lang="es-PE" smtClean="0"/>
              <a:t>26/10/2020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0B8895F-7585-47D5-8911-07C16774C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FBC607B-6C14-4123-A110-79328C50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3A2D-D42A-471F-9C3D-588E618F72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90917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A35BBA-D1BB-4B47-8DD0-67A1809C0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5404F0-6078-446D-BDED-A165F8884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DDD4598-3B32-46FA-8EB1-1C887A296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0715087-D249-4F28-A284-BEC54A06B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FA6A-7E7B-481F-97CE-86F862430836}" type="datetimeFigureOut">
              <a:rPr lang="es-PE" smtClean="0"/>
              <a:t>26/10/2020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FBD6CF8-F2C7-40F3-9887-933C2590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7F922D-C94D-43F9-8722-E4832BE0F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3A2D-D42A-471F-9C3D-588E618F72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05457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FFA6D-D012-4B2E-AC49-7CA3DB601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82CE0D-E34E-4F1A-B2BE-525097385D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6E2CC52-8C01-4295-A0EB-CD9BBF208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AF28C2-1C55-4AAB-A224-5F1F258E0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FA6A-7E7B-481F-97CE-86F862430836}" type="datetimeFigureOut">
              <a:rPr lang="es-PE" smtClean="0"/>
              <a:t>26/10/2020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0AAF41-F5EB-4763-8A51-5C30D8E58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FF5112-43E8-496E-A945-5E1994F9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3A2D-D42A-471F-9C3D-588E618F72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48452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1E25F88-E53C-47DD-9368-016D580B5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FDEDBF4-54C6-4257-AF2A-58906A2F4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E74677-5756-4CF3-9DC6-C494AC0B4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2FA6A-7E7B-481F-97CE-86F862430836}" type="datetimeFigureOut">
              <a:rPr lang="es-PE" smtClean="0"/>
              <a:t>26/10/2020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FF9EB4-55D7-47B5-A806-89FA18C56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26568E-7A4F-40AF-BF3A-76336B995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43A2D-D42A-471F-9C3D-588E618F72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3010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E02F3-4C22-44C2-91C0-D3F083D647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83A8EFB-937B-450A-A37D-BFAC4DCFE1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6693069-78E9-4247-AC1A-9664D7940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4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F301FF-242A-442E-A41B-2C0DD13E6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7F43C23-A81A-4283-A621-D96964169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Convivencia escolar UGEL PUNO">
            <a:hlinkClick r:id="" action="ppaction://media"/>
            <a:extLst>
              <a:ext uri="{FF2B5EF4-FFF2-40B4-BE49-F238E27FC236}">
                <a16:creationId xmlns:a16="http://schemas.microsoft.com/office/drawing/2014/main" id="{83C69142-401B-43C4-9644-ED2FE3C1999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7562" y="1799121"/>
            <a:ext cx="7921791" cy="4653998"/>
          </a:xfrm>
        </p:spPr>
      </p:pic>
    </p:spTree>
    <p:extLst>
      <p:ext uri="{BB962C8B-B14F-4D97-AF65-F5344CB8AC3E}">
        <p14:creationId xmlns:p14="http://schemas.microsoft.com/office/powerpoint/2010/main" val="222855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F68BD9-F449-4F4E-ABA3-921E98DE9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AE1028-922C-4DC9-B6E0-E33EC5B7B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381E4EE-6AF8-4FD7-8138-BCAF6AF7A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99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BE5DD3-C92C-4530-811F-D05149BAA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337620-01FB-409B-AA4B-DE97221F6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C612ED1-44D7-49CA-A94C-3ADCE60B2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22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803D37-1E78-4973-B012-71458BA36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426743-3FE0-4BD8-BC72-CA2B95DB1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5E37C89-8845-4D8F-AC51-64576030F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03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DCC17D-85FE-497F-A001-7D21C5FAB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E339D2-51BD-4836-8A1F-F1CE4A984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60E33C-659D-4865-8EBF-6F2945E1A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45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B1A7E-AE6C-4FBC-93C8-BA6EAA9A8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0FF8B4-9B3F-4950-BAD8-BE07722C0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7B0654D-6CF1-4252-9830-BFD4AF9D4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5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D20F0-1E79-4C42-AD3E-D13283AA9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96697F-CB2C-4058-8862-C152FF19C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0DB534-E8AA-4084-A8F4-6D9A9A875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C109CB6-ACC2-458C-BACB-778B9B6F6A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11" t="56912" r="58859" b="32068"/>
          <a:stretch/>
        </p:blipFill>
        <p:spPr>
          <a:xfrm>
            <a:off x="1156252" y="5895513"/>
            <a:ext cx="2567609" cy="59736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A8593C3-0F95-4368-BC15-4C4CB6DF5B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4" t="54398" r="72228" b="19696"/>
          <a:stretch/>
        </p:blipFill>
        <p:spPr>
          <a:xfrm>
            <a:off x="520149" y="3527251"/>
            <a:ext cx="2302563" cy="137742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85C5B98-834A-4AE4-B50D-5E32176598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02" t="39125" r="62011" b="44635"/>
          <a:stretch/>
        </p:blipFill>
        <p:spPr>
          <a:xfrm>
            <a:off x="203754" y="1759893"/>
            <a:ext cx="2302563" cy="89131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1B816D6-4984-4B5A-BD03-FCF6213ABC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033" t="40092" r="40054" b="44442"/>
          <a:stretch/>
        </p:blipFill>
        <p:spPr>
          <a:xfrm>
            <a:off x="4295894" y="2108642"/>
            <a:ext cx="2451116" cy="89131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D8ECCD8-4F4F-4E2B-B8D7-DCB5487F46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886" t="42412" r="27228" b="40188"/>
          <a:stretch/>
        </p:blipFill>
        <p:spPr>
          <a:xfrm>
            <a:off x="7381456" y="2417014"/>
            <a:ext cx="1953694" cy="101198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8488ADF-6D52-4707-8A2D-A8E8B8DF256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098" t="14474" r="5516" b="74215"/>
          <a:stretch/>
        </p:blipFill>
        <p:spPr>
          <a:xfrm>
            <a:off x="9660274" y="2249220"/>
            <a:ext cx="2531726" cy="61015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84B339F-DFEA-43BB-BDF6-8E562AA3D8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9294" t="43572" r="26032" b="45795"/>
          <a:stretch/>
        </p:blipFill>
        <p:spPr>
          <a:xfrm>
            <a:off x="8746429" y="4788873"/>
            <a:ext cx="1561349" cy="6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71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5B7BFE-521A-4ED5-A061-CD1601DC4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0AD711-09D8-4770-8EF0-41A14CC52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20364E-6CB6-4DA7-89DE-23FF6E3B1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3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52154-5919-4488-B55F-BF8F3962D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BFA1370-AF87-433C-9908-23F261DC1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Decálogo Disciplina Positiva">
            <a:hlinkClick r:id="" action="ppaction://media"/>
            <a:extLst>
              <a:ext uri="{FF2B5EF4-FFF2-40B4-BE49-F238E27FC236}">
                <a16:creationId xmlns:a16="http://schemas.microsoft.com/office/drawing/2014/main" id="{30204F54-0D86-4C67-8851-32385E9D628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8293" y="1690687"/>
            <a:ext cx="8107845" cy="4802188"/>
          </a:xfrm>
        </p:spPr>
      </p:pic>
    </p:spTree>
    <p:extLst>
      <p:ext uri="{BB962C8B-B14F-4D97-AF65-F5344CB8AC3E}">
        <p14:creationId xmlns:p14="http://schemas.microsoft.com/office/powerpoint/2010/main" val="379097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83B1EE-9120-464D-ACF8-D0C379C6E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7915D5-61BE-4063-B000-32003FBD3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C5FC1DA-8C11-4564-B68E-B339BDF86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21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372EAE-FD26-4C4C-B58B-4FDC0F446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23A794-6063-4C39-BE3A-674E44C69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B92D8C6-E143-4D45-B0D8-810D90B24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09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5FA47-41C3-4DBC-9099-1F3636017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5FA91D-B52C-45E1-A328-358DED863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C68A22-18D5-4B02-94CA-B73EF6A14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33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C7BDC9-F342-479A-AA48-A4BBE95D6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5AA229-0432-4EDC-80FF-615E5DDF6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7FCD77F-848D-4745-B061-8E4053F7A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06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7B9439-D6FC-4BC3-95E4-60E92D74D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693B40-A858-48A4-823C-31AD2B068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B658525-0D4E-4942-BFE1-DC7754B13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86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EB2FDA-CE6F-405F-84A1-3287ABB2A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3D74C1-36AD-4752-A211-F5C94765B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CD32E4E-5C18-4FFF-A6B3-C15B3B740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21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E6B23A-46BD-4A50-BC9E-F4785FAD4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1E959A-1BC7-4388-8E13-B7378E60F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809616-B868-4769-9315-90041E079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34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F40D60-8112-4947-8F80-139C43419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F32788-2A1F-4DB1-ACC9-F7B260A1D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9DCA2E-3FB8-40C7-946C-3D7160951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05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7D899E-5D30-43FE-9C66-2F74BF3DB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8514AD-8B50-42C7-AE5B-7CA850F6E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AF33508-C776-413C-99AD-65D151443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3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7C6A68-F860-4F31-BAA6-2E38F4341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9D3680-FF93-4D14-A686-F2571CA5A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E96A70-1507-4064-9393-5FE9D8133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16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F13DD7-F006-4B70-83A8-CE0C9D61F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691440-7BAD-4F41-818B-01F2B482D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7E95FF-05CB-48FB-8415-89A17EAA7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20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913351-D5F9-494D-B1A0-F01CDCABA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C3C4BD-F67F-4838-B1C8-D12EB97F5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86B4112-B7A7-4256-B219-F0B8FB394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86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A17E1F-E7A0-40D0-80F7-91080C96C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75237B-3301-414E-B2F3-28FEB8E61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422816-78D7-4FE5-8A75-5D650EA30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46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80B4F-CF36-4E82-932F-480FB3F93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C13B0D-0BA9-4D6D-8C6B-C4B2FF10B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8DE2778-4D1E-49C8-A824-12DB131B1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82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EDC41-45AD-4713-9160-98EBE561B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1A2782-D659-484E-9EB3-208A5E26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D412B4-6573-429F-8FAA-347CAF913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22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1899B8-28AE-4491-9C9B-363EFE795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F7EED1-3ED3-426A-ABF1-CF7EFA457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BCCF73-E9E5-4B80-967A-02B65378F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74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D7C0E4-D631-4DEC-B4E2-512ECEC46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C0A8FD-BFD6-46F1-8E74-A60361583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B2F3B0F-4192-42D4-9E96-1BCDC6751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13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B713BB-3671-41D5-9B68-5AD531262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14867A-15DA-4B75-A9CF-F291E83DB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E594514-03ED-400A-93E6-08EB3A94D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97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CA94CA-7F19-416F-AB3D-95E24A58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2A66CE7-3EA2-48D4-A48B-5B17920BD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REFLEXION">
            <a:hlinkClick r:id="" action="ppaction://media"/>
            <a:extLst>
              <a:ext uri="{FF2B5EF4-FFF2-40B4-BE49-F238E27FC236}">
                <a16:creationId xmlns:a16="http://schemas.microsoft.com/office/drawing/2014/main" id="{94840FEE-73AD-4C1F-82BF-7B085EB004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1302" y="1690687"/>
            <a:ext cx="7996763" cy="4802188"/>
          </a:xfrm>
        </p:spPr>
      </p:pic>
    </p:spTree>
    <p:extLst>
      <p:ext uri="{BB962C8B-B14F-4D97-AF65-F5344CB8AC3E}">
        <p14:creationId xmlns:p14="http://schemas.microsoft.com/office/powerpoint/2010/main" val="80297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54474E-35ED-49ED-A8BE-822FED083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0448AA-D195-4297-8C59-7E09ACA1D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6EDA33-1166-4457-B149-389C0F00F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0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B8F60-B40A-4830-BBB0-52E04804C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F50899-9E6A-4A74-A746-40191700C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32EA770-20A8-493C-B22B-053865415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70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65C810-F32B-4D0E-B287-C270D119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2E1F1A-73FE-4EA0-B4AD-25BEFAB43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00614C-0C21-47FA-9CAF-D8EE57B49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13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D7FB07-0152-4D21-90F2-A1B1F316E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27B588-849B-4839-A78C-3B5B86853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A0C73-9BAB-4AB7-AA4D-B02ADEDBB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63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2F634E-E479-4854-9869-15F9A098B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92ABC2-0453-4F65-807E-FDAFEE194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E1F32F-8E0A-4E22-B2CA-41D284F74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0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DE9741-78D7-4411-BD74-CA6749D0A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F263F5-9788-4D70-9216-51AF4612C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5639E2D-5A66-4048-A639-30685624D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01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88EA0-1B31-4522-A3F2-6EF59DAD8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64E228-F587-4BE8-8FDE-F00DD28C8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A694440-7E38-411F-99C6-729C8118A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512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Panorámica</PresentationFormat>
  <Paragraphs>0</Paragraphs>
  <Slides>36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YENYPS</dc:creator>
  <cp:lastModifiedBy>YENYPS</cp:lastModifiedBy>
  <cp:revision>3</cp:revision>
  <dcterms:created xsi:type="dcterms:W3CDTF">2020-10-26T16:54:29Z</dcterms:created>
  <dcterms:modified xsi:type="dcterms:W3CDTF">2020-10-26T17:17:16Z</dcterms:modified>
</cp:coreProperties>
</file>