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1" r:id="rId14"/>
    <p:sldId id="300" r:id="rId15"/>
    <p:sldId id="301" r:id="rId16"/>
    <p:sldId id="298" r:id="rId17"/>
    <p:sldId id="299" r:id="rId18"/>
    <p:sldId id="292" r:id="rId19"/>
    <p:sldId id="293" r:id="rId20"/>
    <p:sldId id="297" r:id="rId21"/>
    <p:sldId id="294" r:id="rId22"/>
    <p:sldId id="295" r:id="rId23"/>
    <p:sldId id="296" r:id="rId24"/>
    <p:sldId id="286" r:id="rId25"/>
    <p:sldId id="287" r:id="rId26"/>
    <p:sldId id="288" r:id="rId27"/>
    <p:sldId id="289" r:id="rId28"/>
    <p:sldId id="290" r:id="rId29"/>
    <p:sldId id="267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302" r:id="rId4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5F2F0-9815-4DE1-B0BD-59B73CBEB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CD1419-BB5D-4537-BF07-004DFC42B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E4C424-29F8-481D-88C4-94470251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6804B0-AB35-475F-8569-E3D4ED61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F677FF-0F9D-403D-BD86-3A6A4E3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068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86259-6695-4E3B-A4EE-48570ADD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3EC2A4-5386-4B3C-8738-365107F16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F94B8-3FBB-4B02-85EE-4852DDFF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CB7FEF-5DB4-4834-A567-B35FDF10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BA13A-FBF1-4802-8577-3036CF5B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62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0C4510-AD7B-45DF-8960-0260DEDA8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002A70-9015-41D5-9926-FE7E18E1F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E418C-05C5-45E7-9E71-CF469DC4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16943-72A7-440D-88B0-86484585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4982A-B139-43BD-94F8-7B198A5C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866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29011-E1A4-4738-B39F-FBCED369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6C8692-FEA4-4EC5-8E7C-E297A5717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DD653-0085-4031-AE78-AC2CED5A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B8F7D9-86FE-4BB5-9C40-CD8811C5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2CE8D-6391-4883-8190-C8877F00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371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BDC4E-D0D1-404A-BE26-F81AAFA0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8340BB-07F6-4762-A9EA-8008266BB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DB4401-E9FB-46E2-98B8-6FD79618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8345A3-97EA-49A8-86FF-15D59994C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218CB2-EABC-4580-8004-D8E5C8B2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566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2483B-D69A-4409-9A1C-A6FF956D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E9D1CA-AB7A-4E33-96C4-936477F48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0CEC3D-FE60-4385-B252-A32B27374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226681-642A-461E-B8BC-D18B09F87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079169-C926-4648-86AD-2CAC7709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E66387-E1FB-4FA3-8225-77AD77A5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68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C76C0-FC45-4514-8A69-598B1E9A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830B8C-F923-4854-88D2-2766D8E17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7EBE54-2518-4B67-B1BD-99387AF25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7149B2-2F01-4A16-B8C2-1F2C3B991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68CA090-8F69-4768-A565-39EADC175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A09C177-4E56-4C39-82EC-33C456BE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8845C2C-9313-4F25-A29C-3987061F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38159C-975C-4FB8-8EA5-C8BC00AA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202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B7EDF-0DA5-417A-B767-8796DFDB5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E6197A-99AC-4FF9-B14E-1225672C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FB1F7F9-957D-4A75-A96B-F0676B29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FEC843-83BC-404F-A376-51A804E2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4413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5FB13F0-7CDA-4967-8B7E-8B00796F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D0B60F-EC85-4AC1-BB76-BAFEE9B0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F658D4-AB7F-4A50-852C-3B15A015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048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B1008-F3F7-46B0-8F84-5B3E6099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D9E967-9DA9-4BF0-99D8-F2086F5A4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CD95C4-5B47-4E65-A639-007BA40A5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82D34-29B8-43F6-980F-656662F0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93A38E-0A62-4EF5-8BC8-1282FBD1C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CAEF3A-38E6-427B-A11B-FCC87BDF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544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85A4-50DA-4794-BC4D-322013E1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1A190C-BD80-472A-A510-AEFA3CD61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C11B2-6AB4-40F3-9042-DD6769D62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4053A5-3490-4BD6-9A59-73AE70B3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7C2798-FF86-468A-A48C-024C7AB8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E84AE4-4C8E-458F-BE80-54BAC504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847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1D01D6-3BBF-42E1-B306-10DC09A5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7BA799-1195-4577-A034-C01351537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C10E2E-E7AA-4711-AEA2-89B3BDF92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113EA-0572-45B4-A7AC-A4DDAD0CF0CE}" type="datetimeFigureOut">
              <a:rPr lang="es-PE" smtClean="0"/>
              <a:t>21/08/2020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F6ECCB-2B83-4615-B7A9-585FC55DC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CE796A-091B-461B-9AF7-4BCCFAD35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F22B9-3A81-472E-8DBB-27A39AE7E8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415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f3e73e2839ef80d8787c92d/presentation-soporte-emociona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ew.genial.ly/5f3287160c238a0d9c22a373/presentation-7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E58D2A7-21BD-4F2B-93FF-CA3E38AB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85" t="15910" r="14385" b="7952"/>
          <a:stretch/>
        </p:blipFill>
        <p:spPr>
          <a:xfrm>
            <a:off x="286578" y="34802"/>
            <a:ext cx="11353800" cy="68231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87CA64-76BE-4ED7-9DC9-9E8CD789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666" y="1981891"/>
            <a:ext cx="6627743" cy="1325563"/>
          </a:xfrm>
        </p:spPr>
        <p:txBody>
          <a:bodyPr>
            <a:noAutofit/>
          </a:bodyPr>
          <a:lstStyle/>
          <a:p>
            <a:br>
              <a:rPr lang="es-PE" sz="2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3"/>
              </a:rPr>
            </a:br>
            <a:r>
              <a:rPr lang="es-PE" sz="2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4"/>
              </a:rPr>
              <a:t>https://view.genial.ly/5f3287160c238a0d9c22a373</a:t>
            </a:r>
            <a:r>
              <a:rPr lang="es-PE" sz="2800" b="0" i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4"/>
              </a:rPr>
              <a:t>/presentation-7</a:t>
            </a:r>
            <a:br>
              <a:rPr lang="es-PE" sz="2800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</a:br>
            <a:endParaRPr lang="es-PE" sz="28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014E945-E270-4738-801A-FBC003DE3A19}"/>
              </a:ext>
            </a:extLst>
          </p:cNvPr>
          <p:cNvSpPr/>
          <p:nvPr/>
        </p:nvSpPr>
        <p:spPr>
          <a:xfrm>
            <a:off x="1444488" y="1046922"/>
            <a:ext cx="6864626" cy="8083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PARA VISUALIZAR LAS DIAPOSITIVAS ORIGINALES HAGA </a:t>
            </a:r>
            <a:r>
              <a:rPr lang="es-PE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CTRL+CLIC </a:t>
            </a:r>
            <a:r>
              <a:rPr lang="es-PE" dirty="0"/>
              <a:t>EN EL SIGUIENTE LINK: </a:t>
            </a:r>
          </a:p>
        </p:txBody>
      </p:sp>
    </p:spTree>
    <p:extLst>
      <p:ext uri="{BB962C8B-B14F-4D97-AF65-F5344CB8AC3E}">
        <p14:creationId xmlns:p14="http://schemas.microsoft.com/office/powerpoint/2010/main" val="221741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3454E-F6D4-4DF0-851F-68D3C009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EB8794-3A4A-4EC0-A1A7-E07C03B17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3EF501-BC0F-45D4-82C6-D74EA400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1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7F59E-3817-4D7E-A748-CEEB5A5C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389C88-6525-4ACC-9C4B-9E2C4D486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BC2DB9-DB76-4857-A687-11BA3D4A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1E108-C7A9-48A2-9124-09E8B036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17FFAD-CF1F-400D-BD03-C39578C42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38DE25-96BF-4EEA-B880-7F535D71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E7054-27B3-4344-B511-F4A5E3A0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A77BED-E77F-4E2F-AE28-C2ABBC44D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991574-48D4-4C13-B692-707D109F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4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351AF-419D-4EF0-AF9F-86722C1C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64B617-726B-4A2F-8374-FA799E44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AC4C53-0779-4C28-A01B-0AA1CDF9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7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567DB-ECE8-4A6D-808B-6CCBC5DA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D4738D-5632-4EB9-BD9B-95A798FD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7364F1-FE47-445A-9B97-2EBAECBD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3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EB97D-669B-446C-A58A-BD126D0C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1B5E16-783A-4DE3-BEB4-1947A1BD4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1C6CF4-56B9-45B5-9663-D31B6CAEB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A7A96-FA07-41E8-ABA8-86C337F6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D6B07-F2EE-472D-B99B-886B866C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83B026-8227-4950-BA09-E048CD18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34D96-2972-4D07-98BB-A12B7B5A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CE3155-1E0A-4B2C-9BD9-F1446B2C9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E585D1-C882-4F9E-AE3C-05D3D9DD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3486F-ABC3-4174-A29F-5DA6F3526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917C29-DE4B-46AD-8D7A-4BD2F1E4D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311AA6-741C-4E7C-A758-F1D8604B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4378E-9815-4237-A1E1-2CBB6AD91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3A9498-803F-4C61-8441-697D934736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E60398-F1AF-48DD-B920-32CC7140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C2330-C7CA-4D0F-8FFF-13734390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795E44-767A-4CBB-9ED6-D952A655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5BE1A1-7D4D-4979-86D4-FCB8DCEE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AED1-6FA6-401E-8422-F9481D91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4BD43-7C5F-40A4-801D-541ADE07F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AE29CA-EFF1-4BE7-8E45-E349FEFF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65FD9-9522-4B75-A4C5-49A7E791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E01486-F8B9-40BE-BD01-C56B3450B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AF475B-46AE-4030-9776-BD87D039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8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3A058-D555-4CB7-A5D5-39AA3632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57C09A-604C-48E0-ABE2-90289E2F7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725724-54AF-46B4-A8B4-DE1E5E8C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0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AA78-45CE-40D0-961D-9C7EC7A0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D38A1-F5EB-4004-AE7C-C4E1E29CC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5A3986-3055-47DF-BC3E-78B9BB42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3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9AE7-6FFB-486D-B213-3024BAEA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FD28A1-4864-497C-B46A-17758FFF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B4767D-4272-44CD-9335-256D1E545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A6FF7-8205-4319-8B02-6BC6E11A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11386F-4B88-48D4-BB8C-30F61F07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8ACC0E-EBAE-4DB8-98AA-E81F3508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6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81A0F-2C6C-4526-9C04-8408D12D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D579A7-1C0F-4A95-9044-C6D2EFC24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E0B214-CA46-4EF5-BB00-FC09B2EF0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2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2EA22-C4F0-453C-BC53-95916B1D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D13409-3C25-4EFB-B691-053A495AF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FDE8DE-0680-4A5D-BDFE-7F739D4C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3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ECFBA-EB15-43C0-BDBF-EA0536FA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4B6EB6-E654-41A6-B786-C25144640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761E6B-35D8-499D-8C8B-4CBFFA5A4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7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295F8-0A9E-4344-8B3C-AF8B6807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4DCCA0-CD1C-430F-B5B5-8CD57135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Multimedia1">
            <a:hlinkClick r:id="" action="ppaction://media"/>
            <a:extLst>
              <a:ext uri="{FF2B5EF4-FFF2-40B4-BE49-F238E27FC236}">
                <a16:creationId xmlns:a16="http://schemas.microsoft.com/office/drawing/2014/main" id="{D0CF3837-3950-4D7A-9D33-762403B056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056" y="805932"/>
            <a:ext cx="7735887" cy="5034100"/>
          </a:xfrm>
        </p:spPr>
      </p:pic>
    </p:spTree>
    <p:extLst>
      <p:ext uri="{BB962C8B-B14F-4D97-AF65-F5344CB8AC3E}">
        <p14:creationId xmlns:p14="http://schemas.microsoft.com/office/powerpoint/2010/main" val="36012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AC48E-7902-435F-8D04-3258A745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1BB991-6A47-4CB8-9FAE-8FD72887E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6A1971-B2F5-4900-981B-65DC58735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77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508DE-4988-4159-8B79-DF15B070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A244B-068A-469D-A41B-469860669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B040F8-7510-4B80-8A58-56AC2286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5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96216-C5F1-4507-A30F-F856A487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FCACD2-72BB-4210-9AF0-13E2343E0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AA2C16-EE6D-418D-973D-C20EBA70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7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AF65D-090B-4C80-B513-A77B11C4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65887F-1D58-478D-B018-DFF856726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A3F125-5A22-4A0A-901E-03984FAB8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4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7A9F5-5A2D-4671-ACD1-F17B1128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268F5-C841-4CA0-A7E0-9FD7C34E6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DDBD3E-DC0B-407B-81BE-9FD4529BA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16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9623A-4EBA-4B72-91A9-2FA09D13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DF9620-59DA-493F-887A-D343D4EED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80FB77-E7B2-4383-A978-5747EDAC1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18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7D136-7BFB-43B3-BB14-C1AF47D2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4CB92-7266-400F-8FDB-1F9295E58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1034AC-547A-4A37-B43A-4001A820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81181-A418-4489-883F-35676082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7F93A7-DECE-486C-8D9A-B453191B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ADF4FC-1125-4811-BFEB-44FCE86D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6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19574-5EE7-4140-9289-7FC9FC36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954639-6F64-4AEF-A667-DDD471E85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Qué es el ciberacoso">
            <a:hlinkClick r:id="" action="ppaction://media"/>
            <a:extLst>
              <a:ext uri="{FF2B5EF4-FFF2-40B4-BE49-F238E27FC236}">
                <a16:creationId xmlns:a16="http://schemas.microsoft.com/office/drawing/2014/main" id="{A8360CD1-288B-4C30-9187-EA1E3E2532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004" y="1690688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5496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5C9C0-8CDC-4030-AFC6-65878B0A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9443CA-0803-4158-9A83-A19A5608B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FB43A8-0D78-465E-A686-36E578D00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F97EB-4DBB-440D-808D-EC6D26C9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B7D50-A9DC-431A-AD49-1EB5868C3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A25DE6-7143-4E2C-8233-CC69BB52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31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07C81-561B-4780-AD5E-AB9C5FFE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C45802-7299-4338-9AFA-81F78573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eligros en redes sociales para niños niñas adolescentes Groomind ciberbullying ciberacoso Sexting">
            <a:hlinkClick r:id="" action="ppaction://media"/>
            <a:extLst>
              <a:ext uri="{FF2B5EF4-FFF2-40B4-BE49-F238E27FC236}">
                <a16:creationId xmlns:a16="http://schemas.microsoft.com/office/drawing/2014/main" id="{69DAB203-AEAC-4D89-AC14-9A94B7DDA8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545" y="1785868"/>
            <a:ext cx="7922316" cy="4456202"/>
          </a:xfrm>
        </p:spPr>
      </p:pic>
    </p:spTree>
    <p:extLst>
      <p:ext uri="{BB962C8B-B14F-4D97-AF65-F5344CB8AC3E}">
        <p14:creationId xmlns:p14="http://schemas.microsoft.com/office/powerpoint/2010/main" val="4280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39995-3667-4F81-BA98-3CF308BE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A14CE-0AA7-41BB-80BE-936963FD6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9DE719-629B-4BCB-B32C-47ECB0AD8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4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7829D-981E-4221-A958-B38761DDF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C6F276-4470-42B7-95C7-D9685C1F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29E2C8-11FF-40D1-9F15-3D779ADEC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26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0DA5E-4495-4FD0-8F8D-A8DAE85F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FBE078-CCB4-4F8E-B890-BB3CEC0FD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AC32CC-0B60-4662-955B-5EB9AA4C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6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14297-D1F6-46AF-8B24-30DD0529F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6DA7C-F122-4FF5-BD6B-9E5398E79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468117-E19D-454A-8AB4-0A589217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0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4530D-7178-4823-AC48-1E82C28F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0DD44E-B693-46DB-BBE0-B92BC4352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3C6C30-457C-4D0F-84C8-48739402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6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B7226-660E-40C9-8F01-B0278597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BEFB8F-2266-471B-8615-E51ABB88F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6F6C76-EDDF-413C-A583-5B08A538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87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7F3AA-08E2-4214-B917-9C173FA4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2129E8-652C-42A3-9F0A-97A201CB8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2B246D-A90B-4128-BEEE-87FDFA07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9E070-9937-4855-869F-E79AF765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4E85B3-8D26-48DF-8815-7354546D4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7A729B-D3D6-4E59-9298-CE0A089A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F1C85-30AC-4756-98FC-1B1A64ED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F18E53-B053-43D1-B669-1BE546A31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C347D-7E81-4317-ADA6-D1861194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CAB74-05BB-4EDE-99B9-4FBD7433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A0AF33-E0B4-4E05-A72F-E784D1B0C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C7E332-3FBB-48EB-A1BB-AFB4C412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95465-1BDA-4B6E-BE64-4DE7CB02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0C26FE-1BE3-4C04-B5C6-3EF9F5E72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786FF1-48C3-4AF3-9FB9-1375800B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8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21FAC-EEE1-43BE-9E21-127069F2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7C13F1-FCFD-4E27-993D-BD5F7DEA9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939A1A-F0F6-4D44-A49F-D1BA6B55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0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27</Words>
  <Application>Microsoft Office PowerPoint</Application>
  <PresentationFormat>Panorámica</PresentationFormat>
  <Paragraphs>2</Paragraphs>
  <Slides>47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Source Sans Pro</vt:lpstr>
      <vt:lpstr>Tema de Office</vt:lpstr>
      <vt:lpstr> https://view.genial.ly/5f3287160c238a0d9c22a373/presentation-7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YENYPS</dc:creator>
  <cp:lastModifiedBy>YENYPS</cp:lastModifiedBy>
  <cp:revision>6</cp:revision>
  <dcterms:created xsi:type="dcterms:W3CDTF">2020-08-22T00:25:34Z</dcterms:created>
  <dcterms:modified xsi:type="dcterms:W3CDTF">2020-08-22T02:02:45Z</dcterms:modified>
</cp:coreProperties>
</file>