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25.jpg" ContentType="image/jpeg"/>
  <Override PartName="/ppt/notesSlides/notesSlide5.xml" ContentType="application/vnd.openxmlformats-officedocument.presentationml.notesSlide+xml"/>
  <Override PartName="/ppt/media/image26.jpg" ContentType="image/jpeg"/>
  <Override PartName="/ppt/notesSlides/notesSlide6.xml" ContentType="application/vnd.openxmlformats-officedocument.presentationml.notesSlide+xml"/>
  <Override PartName="/ppt/media/image27.jpg" ContentType="image/jpeg"/>
  <Override PartName="/ppt/notesSlides/notesSlide7.xml" ContentType="application/vnd.openxmlformats-officedocument.presentationml.notesSlide+xml"/>
  <Override PartName="/ppt/media/image28.jpg" ContentType="image/jpeg"/>
  <Override PartName="/ppt/notesSlides/notesSlide8.xml" ContentType="application/vnd.openxmlformats-officedocument.presentationml.notesSlide+xml"/>
  <Override PartName="/ppt/media/image29.jpg" ContentType="image/jpeg"/>
  <Override PartName="/ppt/notesSlides/notesSlide9.xml" ContentType="application/vnd.openxmlformats-officedocument.presentationml.notesSlide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1" r:id="rId3"/>
    <p:sldMasterId id="2147483694" r:id="rId4"/>
  </p:sldMasterIdLst>
  <p:notesMasterIdLst>
    <p:notesMasterId r:id="rId25"/>
  </p:notesMasterIdLst>
  <p:sldIdLst>
    <p:sldId id="358" r:id="rId5"/>
    <p:sldId id="368" r:id="rId6"/>
    <p:sldId id="369" r:id="rId7"/>
    <p:sldId id="300" r:id="rId8"/>
    <p:sldId id="298" r:id="rId9"/>
    <p:sldId id="297" r:id="rId10"/>
    <p:sldId id="275" r:id="rId11"/>
    <p:sldId id="276" r:id="rId12"/>
    <p:sldId id="278" r:id="rId13"/>
    <p:sldId id="281" r:id="rId14"/>
    <p:sldId id="280" r:id="rId15"/>
    <p:sldId id="282" r:id="rId16"/>
    <p:sldId id="309" r:id="rId17"/>
    <p:sldId id="304" r:id="rId18"/>
    <p:sldId id="305" r:id="rId19"/>
    <p:sldId id="306" r:id="rId20"/>
    <p:sldId id="307" r:id="rId21"/>
    <p:sldId id="308" r:id="rId22"/>
    <p:sldId id="289" r:id="rId23"/>
    <p:sldId id="301" r:id="rId24"/>
  </p:sldIdLst>
  <p:sldSz cx="9144000" cy="5143500" type="screen16x9"/>
  <p:notesSz cx="9144000" cy="51435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F131B-2A5E-4B70-A5EC-4BC7C265C35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29BD473-3364-4CE3-B116-D825131F3DEC}">
      <dgm:prSet phldrT="[Texto]" custT="1"/>
      <dgm:spPr/>
      <dgm:t>
        <a:bodyPr/>
        <a:lstStyle/>
        <a:p>
          <a:r>
            <a:rPr lang="es-PE" sz="1600" dirty="0">
              <a:effectLst/>
            </a:rPr>
            <a:t>Relacionados con las vivencias de niñas, niños y adolescentes</a:t>
          </a:r>
          <a:endParaRPr lang="es-ES" sz="1600" dirty="0"/>
        </a:p>
      </dgm:t>
    </dgm:pt>
    <dgm:pt modelId="{9E00B51E-C09C-4A0B-8FC3-BA60176ED7D9}" type="parTrans" cxnId="{747D5CCF-A404-418B-A738-93BEFADE5DB3}">
      <dgm:prSet/>
      <dgm:spPr/>
      <dgm:t>
        <a:bodyPr/>
        <a:lstStyle/>
        <a:p>
          <a:endParaRPr lang="es-ES"/>
        </a:p>
      </dgm:t>
    </dgm:pt>
    <dgm:pt modelId="{895A472C-8527-47DA-8036-3877E91EE30A}" type="sibTrans" cxnId="{747D5CCF-A404-418B-A738-93BEFADE5DB3}">
      <dgm:prSet/>
      <dgm:spPr/>
      <dgm:t>
        <a:bodyPr/>
        <a:lstStyle/>
        <a:p>
          <a:endParaRPr lang="es-ES"/>
        </a:p>
      </dgm:t>
    </dgm:pt>
    <dgm:pt modelId="{D688195D-8A0D-44D8-9020-97F1BFDFDD2C}">
      <dgm:prSet phldrT="[Texto]"/>
      <dgm:spPr/>
      <dgm:t>
        <a:bodyPr/>
        <a:lstStyle/>
        <a:p>
          <a:pPr rtl="0"/>
          <a:endParaRPr lang="es-ES" dirty="0"/>
        </a:p>
      </dgm:t>
    </dgm:pt>
    <dgm:pt modelId="{E338683E-A83A-4334-A88A-76940F7380E4}" type="parTrans" cxnId="{5A60DACD-8562-4EF6-A9E7-7BFF1E25396A}">
      <dgm:prSet/>
      <dgm:spPr/>
      <dgm:t>
        <a:bodyPr/>
        <a:lstStyle/>
        <a:p>
          <a:endParaRPr lang="es-ES"/>
        </a:p>
      </dgm:t>
    </dgm:pt>
    <dgm:pt modelId="{674BC67D-B719-47A9-B5AB-55D8F51D5786}" type="sibTrans" cxnId="{5A60DACD-8562-4EF6-A9E7-7BFF1E25396A}">
      <dgm:prSet/>
      <dgm:spPr/>
      <dgm:t>
        <a:bodyPr/>
        <a:lstStyle/>
        <a:p>
          <a:endParaRPr lang="es-ES"/>
        </a:p>
      </dgm:t>
    </dgm:pt>
    <dgm:pt modelId="{1DD2FAF4-578B-4300-9C6C-CF5B1551D88C}">
      <dgm:prSet phldrT="[Texto]" custT="1"/>
      <dgm:spPr/>
      <dgm:t>
        <a:bodyPr/>
        <a:lstStyle/>
        <a:p>
          <a:r>
            <a:rPr lang="es-PE" sz="1600" dirty="0">
              <a:effectLst/>
            </a:rPr>
            <a:t>Relacionados con la cultura escolar</a:t>
          </a:r>
          <a:endParaRPr lang="es-ES" sz="1600" dirty="0"/>
        </a:p>
      </dgm:t>
    </dgm:pt>
    <dgm:pt modelId="{6AD2A06F-88E2-43F3-A62B-7A987F7A107C}" type="parTrans" cxnId="{8DE77434-6CD8-4520-8FE3-7EC802BE0759}">
      <dgm:prSet/>
      <dgm:spPr/>
      <dgm:t>
        <a:bodyPr/>
        <a:lstStyle/>
        <a:p>
          <a:endParaRPr lang="es-ES"/>
        </a:p>
      </dgm:t>
    </dgm:pt>
    <dgm:pt modelId="{D13C1022-E33D-4FFC-901F-5DD55F3025E2}" type="sibTrans" cxnId="{8DE77434-6CD8-4520-8FE3-7EC802BE0759}">
      <dgm:prSet/>
      <dgm:spPr/>
      <dgm:t>
        <a:bodyPr/>
        <a:lstStyle/>
        <a:p>
          <a:endParaRPr lang="es-ES"/>
        </a:p>
      </dgm:t>
    </dgm:pt>
    <dgm:pt modelId="{6E22BE05-64FD-4168-A2D5-BC3A8BFA5BE0}">
      <dgm:prSet phldrT="[Texto]"/>
      <dgm:spPr/>
      <dgm:t>
        <a:bodyPr/>
        <a:lstStyle/>
        <a:p>
          <a:pPr rtl="0"/>
          <a:endParaRPr lang="es-ES" dirty="0"/>
        </a:p>
      </dgm:t>
    </dgm:pt>
    <dgm:pt modelId="{4A8BAF19-0E3E-4A7E-8CCF-4009FD3922D9}" type="parTrans" cxnId="{A6C00B31-9EE7-49BC-9CC9-36279232BBAB}">
      <dgm:prSet/>
      <dgm:spPr/>
      <dgm:t>
        <a:bodyPr/>
        <a:lstStyle/>
        <a:p>
          <a:endParaRPr lang="es-ES"/>
        </a:p>
      </dgm:t>
    </dgm:pt>
    <dgm:pt modelId="{8B9E33EC-D310-49A7-AA18-B2E2295E7371}" type="sibTrans" cxnId="{A6C00B31-9EE7-49BC-9CC9-36279232BBAB}">
      <dgm:prSet/>
      <dgm:spPr/>
      <dgm:t>
        <a:bodyPr/>
        <a:lstStyle/>
        <a:p>
          <a:endParaRPr lang="es-ES"/>
        </a:p>
      </dgm:t>
    </dgm:pt>
    <dgm:pt modelId="{C694DAB4-3A15-4E62-8A97-7338B9542BF1}">
      <dgm:prSet phldrT="[Texto]" custT="1"/>
      <dgm:spPr/>
      <dgm:t>
        <a:bodyPr/>
        <a:lstStyle/>
        <a:p>
          <a:r>
            <a:rPr lang="es-PE" sz="1600" dirty="0">
              <a:effectLst/>
            </a:rPr>
            <a:t>Relacionados con la vida local, regional y nacional</a:t>
          </a:r>
          <a:endParaRPr lang="es-ES" sz="1600" dirty="0"/>
        </a:p>
      </dgm:t>
    </dgm:pt>
    <dgm:pt modelId="{2EB38627-FC14-4181-A108-EB7F7E8203D5}" type="parTrans" cxnId="{643AD8D9-7607-42D8-9761-4A2E87D22EEB}">
      <dgm:prSet/>
      <dgm:spPr/>
      <dgm:t>
        <a:bodyPr/>
        <a:lstStyle/>
        <a:p>
          <a:endParaRPr lang="es-ES"/>
        </a:p>
      </dgm:t>
    </dgm:pt>
    <dgm:pt modelId="{FCDE8F11-DB77-423F-9018-D418CA8B9997}" type="sibTrans" cxnId="{643AD8D9-7607-42D8-9761-4A2E87D22EEB}">
      <dgm:prSet/>
      <dgm:spPr/>
      <dgm:t>
        <a:bodyPr/>
        <a:lstStyle/>
        <a:p>
          <a:endParaRPr lang="es-ES"/>
        </a:p>
      </dgm:t>
    </dgm:pt>
    <dgm:pt modelId="{62FAB482-BDC9-4E53-A0DE-7B1114039C87}">
      <dgm:prSet phldrT="[Texto]"/>
      <dgm:spPr/>
      <dgm:t>
        <a:bodyPr/>
        <a:lstStyle/>
        <a:p>
          <a:pPr rtl="0"/>
          <a:endParaRPr lang="es-ES" dirty="0"/>
        </a:p>
      </dgm:t>
    </dgm:pt>
    <dgm:pt modelId="{0EE67808-35FD-4B0D-BB89-EE814A913BEC}" type="parTrans" cxnId="{6BA53B74-DA22-4934-8E17-469117EE65E2}">
      <dgm:prSet/>
      <dgm:spPr/>
      <dgm:t>
        <a:bodyPr/>
        <a:lstStyle/>
        <a:p>
          <a:endParaRPr lang="es-ES"/>
        </a:p>
      </dgm:t>
    </dgm:pt>
    <dgm:pt modelId="{907D27E6-C5AB-45C1-8C5E-6605B57589EC}" type="sibTrans" cxnId="{6BA53B74-DA22-4934-8E17-469117EE65E2}">
      <dgm:prSet/>
      <dgm:spPr/>
      <dgm:t>
        <a:bodyPr/>
        <a:lstStyle/>
        <a:p>
          <a:endParaRPr lang="es-ES"/>
        </a:p>
      </dgm:t>
    </dgm:pt>
    <dgm:pt modelId="{50FEC014-9129-4C53-BDF2-E28A1129F695}">
      <dgm:prSet/>
      <dgm:spPr/>
      <dgm:t>
        <a:bodyPr/>
        <a:lstStyle/>
        <a:p>
          <a:pPr rtl="0"/>
          <a:r>
            <a:rPr lang="es-PE" b="1" i="0" u="none" dirty="0"/>
            <a:t>Estereotipos sobre las y los adolescentes</a:t>
          </a:r>
          <a:endParaRPr lang="es-MX" b="0" i="0" u="none" dirty="0"/>
        </a:p>
      </dgm:t>
    </dgm:pt>
    <dgm:pt modelId="{585113C6-B450-426E-89C6-01CED6902CDE}" type="parTrans" cxnId="{A6F40462-565C-44E3-9F74-0FFAEF13D926}">
      <dgm:prSet/>
      <dgm:spPr/>
      <dgm:t>
        <a:bodyPr/>
        <a:lstStyle/>
        <a:p>
          <a:endParaRPr lang="es-ES"/>
        </a:p>
      </dgm:t>
    </dgm:pt>
    <dgm:pt modelId="{E2E29A7A-9466-4F17-A80F-63897975DB36}" type="sibTrans" cxnId="{A6F40462-565C-44E3-9F74-0FFAEF13D926}">
      <dgm:prSet/>
      <dgm:spPr/>
      <dgm:t>
        <a:bodyPr/>
        <a:lstStyle/>
        <a:p>
          <a:endParaRPr lang="es-ES"/>
        </a:p>
      </dgm:t>
    </dgm:pt>
    <dgm:pt modelId="{3444383C-730C-417C-A3D5-4FC40CFD9C14}">
      <dgm:prSet/>
      <dgm:spPr/>
      <dgm:t>
        <a:bodyPr/>
        <a:lstStyle/>
        <a:p>
          <a:pPr rtl="0"/>
          <a:r>
            <a:rPr lang="es-PE" b="1" i="0" u="none" dirty="0"/>
            <a:t>Discriminación por género</a:t>
          </a:r>
          <a:endParaRPr lang="es-MX" b="0" i="0" u="none" dirty="0"/>
        </a:p>
      </dgm:t>
    </dgm:pt>
    <dgm:pt modelId="{3E58E16F-3494-4365-BADD-A72D6100D553}" type="parTrans" cxnId="{26417FF2-178B-4E01-9BCE-8B885AC387FA}">
      <dgm:prSet/>
      <dgm:spPr/>
      <dgm:t>
        <a:bodyPr/>
        <a:lstStyle/>
        <a:p>
          <a:endParaRPr lang="es-ES"/>
        </a:p>
      </dgm:t>
    </dgm:pt>
    <dgm:pt modelId="{44313593-5B25-4641-BC21-5A0DDE6D7214}" type="sibTrans" cxnId="{26417FF2-178B-4E01-9BCE-8B885AC387FA}">
      <dgm:prSet/>
      <dgm:spPr/>
      <dgm:t>
        <a:bodyPr/>
        <a:lstStyle/>
        <a:p>
          <a:endParaRPr lang="es-ES"/>
        </a:p>
      </dgm:t>
    </dgm:pt>
    <dgm:pt modelId="{D61E3EF1-81D8-44E4-89D5-F0F21262F70A}">
      <dgm:prSet/>
      <dgm:spPr/>
      <dgm:t>
        <a:bodyPr/>
        <a:lstStyle/>
        <a:p>
          <a:pPr rtl="0"/>
          <a:r>
            <a:rPr lang="es-PE" b="1" i="0" u="none" dirty="0"/>
            <a:t>Discriminación por etnia</a:t>
          </a:r>
          <a:endParaRPr lang="es-MX" b="0" i="0" u="none" dirty="0"/>
        </a:p>
      </dgm:t>
    </dgm:pt>
    <dgm:pt modelId="{82F50EDA-BB3D-407C-9DB8-C13F806AFFA0}" type="parTrans" cxnId="{EC280F37-F585-4DBD-B21C-5F0F39040182}">
      <dgm:prSet/>
      <dgm:spPr/>
      <dgm:t>
        <a:bodyPr/>
        <a:lstStyle/>
        <a:p>
          <a:endParaRPr lang="es-ES"/>
        </a:p>
      </dgm:t>
    </dgm:pt>
    <dgm:pt modelId="{3FD160EC-4D03-4EEA-B1CF-FC525DDB1F52}" type="sibTrans" cxnId="{EC280F37-F585-4DBD-B21C-5F0F39040182}">
      <dgm:prSet/>
      <dgm:spPr/>
      <dgm:t>
        <a:bodyPr/>
        <a:lstStyle/>
        <a:p>
          <a:endParaRPr lang="es-ES"/>
        </a:p>
      </dgm:t>
    </dgm:pt>
    <dgm:pt modelId="{FA290178-A8BD-49BC-B962-D65618E7D860}">
      <dgm:prSet/>
      <dgm:spPr/>
      <dgm:t>
        <a:bodyPr/>
        <a:lstStyle/>
        <a:p>
          <a:pPr rtl="0"/>
          <a:r>
            <a:rPr lang="es-PE" b="1" i="0" u="none" dirty="0"/>
            <a:t>Discriminación por condición social</a:t>
          </a:r>
          <a:endParaRPr lang="es-MX" b="0" i="0" u="none" dirty="0"/>
        </a:p>
      </dgm:t>
    </dgm:pt>
    <dgm:pt modelId="{3761CF15-F60E-4043-8721-63D6F57AEC66}" type="parTrans" cxnId="{6A47881C-3C01-4FCC-ADD1-38C6BE67F2B8}">
      <dgm:prSet/>
      <dgm:spPr/>
      <dgm:t>
        <a:bodyPr/>
        <a:lstStyle/>
        <a:p>
          <a:endParaRPr lang="es-ES"/>
        </a:p>
      </dgm:t>
    </dgm:pt>
    <dgm:pt modelId="{BF483633-2545-4911-8947-15D9E539F349}" type="sibTrans" cxnId="{6A47881C-3C01-4FCC-ADD1-38C6BE67F2B8}">
      <dgm:prSet/>
      <dgm:spPr/>
      <dgm:t>
        <a:bodyPr/>
        <a:lstStyle/>
        <a:p>
          <a:endParaRPr lang="es-ES"/>
        </a:p>
      </dgm:t>
    </dgm:pt>
    <dgm:pt modelId="{CE93524D-8412-451B-90CE-8A50293D2454}">
      <dgm:prSet/>
      <dgm:spPr/>
      <dgm:t>
        <a:bodyPr/>
        <a:lstStyle/>
        <a:p>
          <a:pPr rtl="0"/>
          <a:r>
            <a:rPr lang="es-PE" b="1" i="0" u="none" dirty="0"/>
            <a:t>Discriminación por la condición de discapacidad</a:t>
          </a:r>
          <a:endParaRPr lang="es-MX" b="0" i="0" u="none" dirty="0"/>
        </a:p>
      </dgm:t>
    </dgm:pt>
    <dgm:pt modelId="{DF2413F4-2146-4631-8F69-65FC4599B2A9}" type="parTrans" cxnId="{96599AF6-801B-4E99-8A44-E27008BEF4A1}">
      <dgm:prSet/>
      <dgm:spPr/>
      <dgm:t>
        <a:bodyPr/>
        <a:lstStyle/>
        <a:p>
          <a:endParaRPr lang="es-ES"/>
        </a:p>
      </dgm:t>
    </dgm:pt>
    <dgm:pt modelId="{2A49F9E5-85B2-438E-8D13-C09BE7DA9B10}" type="sibTrans" cxnId="{96599AF6-801B-4E99-8A44-E27008BEF4A1}">
      <dgm:prSet/>
      <dgm:spPr/>
      <dgm:t>
        <a:bodyPr/>
        <a:lstStyle/>
        <a:p>
          <a:endParaRPr lang="es-ES"/>
        </a:p>
      </dgm:t>
    </dgm:pt>
    <dgm:pt modelId="{F507A10C-AE46-455A-AE77-B389024488E6}">
      <dgm:prSet/>
      <dgm:spPr/>
      <dgm:t>
        <a:bodyPr/>
        <a:lstStyle/>
        <a:p>
          <a:pPr rtl="0"/>
          <a:r>
            <a:rPr lang="es-PE" b="1" i="0" u="none" dirty="0"/>
            <a:t>Adolescentes en conflicto con la ley penal</a:t>
          </a:r>
          <a:endParaRPr lang="es-MX" b="0" i="0" u="none" dirty="0"/>
        </a:p>
      </dgm:t>
    </dgm:pt>
    <dgm:pt modelId="{A5CC55A4-2B3A-417D-A61C-0FF827F407FB}" type="parTrans" cxnId="{D5B8AAF4-E2CB-4643-9D79-EC37775FFE8D}">
      <dgm:prSet/>
      <dgm:spPr/>
      <dgm:t>
        <a:bodyPr/>
        <a:lstStyle/>
        <a:p>
          <a:endParaRPr lang="es-ES"/>
        </a:p>
      </dgm:t>
    </dgm:pt>
    <dgm:pt modelId="{FA058DDE-4F49-4C1B-973F-58179E7759E1}" type="sibTrans" cxnId="{D5B8AAF4-E2CB-4643-9D79-EC37775FFE8D}">
      <dgm:prSet/>
      <dgm:spPr/>
      <dgm:t>
        <a:bodyPr/>
        <a:lstStyle/>
        <a:p>
          <a:endParaRPr lang="es-ES"/>
        </a:p>
      </dgm:t>
    </dgm:pt>
    <dgm:pt modelId="{51C3D7FA-AB94-40FC-80E8-EC5A78EFE06D}">
      <dgm:prSet/>
      <dgm:spPr/>
      <dgm:t>
        <a:bodyPr/>
        <a:lstStyle/>
        <a:p>
          <a:pPr rtl="0"/>
          <a:r>
            <a:rPr lang="es-PE" b="1" i="0" u="none" dirty="0"/>
            <a:t>Violencia sexual y familiar</a:t>
          </a:r>
          <a:endParaRPr lang="es-MX" b="0" i="0" u="none" dirty="0"/>
        </a:p>
      </dgm:t>
    </dgm:pt>
    <dgm:pt modelId="{3A46F95F-7836-4D4C-AFC5-48C06E7AE2D5}" type="parTrans" cxnId="{C8B14375-CB38-4A3C-9A11-4C4FEF68A2E4}">
      <dgm:prSet/>
      <dgm:spPr/>
      <dgm:t>
        <a:bodyPr/>
        <a:lstStyle/>
        <a:p>
          <a:endParaRPr lang="es-ES"/>
        </a:p>
      </dgm:t>
    </dgm:pt>
    <dgm:pt modelId="{25B57B79-C9F3-46CC-9882-488E921A936C}" type="sibTrans" cxnId="{C8B14375-CB38-4A3C-9A11-4C4FEF68A2E4}">
      <dgm:prSet/>
      <dgm:spPr/>
      <dgm:t>
        <a:bodyPr/>
        <a:lstStyle/>
        <a:p>
          <a:endParaRPr lang="es-ES"/>
        </a:p>
      </dgm:t>
    </dgm:pt>
    <dgm:pt modelId="{B76B0250-F181-4871-8BF9-6FF52CA1141B}">
      <dgm:prSet/>
      <dgm:spPr/>
      <dgm:t>
        <a:bodyPr/>
        <a:lstStyle/>
        <a:p>
          <a:pPr rtl="0"/>
          <a:r>
            <a:rPr lang="es-PE" b="1" i="0" u="none" dirty="0"/>
            <a:t>Acoso Sexual en Espacios Públicos</a:t>
          </a:r>
          <a:endParaRPr lang="es-MX" b="0" i="0" u="none" dirty="0"/>
        </a:p>
      </dgm:t>
    </dgm:pt>
    <dgm:pt modelId="{9C40E067-D3ED-44DC-9476-337012B4E323}" type="parTrans" cxnId="{D757951E-8FEA-4BA5-833F-7CA9440CEC2D}">
      <dgm:prSet/>
      <dgm:spPr/>
      <dgm:t>
        <a:bodyPr/>
        <a:lstStyle/>
        <a:p>
          <a:endParaRPr lang="es-ES"/>
        </a:p>
      </dgm:t>
    </dgm:pt>
    <dgm:pt modelId="{89591EC6-7C21-482F-9D07-21B4A4F1EA80}" type="sibTrans" cxnId="{D757951E-8FEA-4BA5-833F-7CA9440CEC2D}">
      <dgm:prSet/>
      <dgm:spPr/>
      <dgm:t>
        <a:bodyPr/>
        <a:lstStyle/>
        <a:p>
          <a:endParaRPr lang="es-ES"/>
        </a:p>
      </dgm:t>
    </dgm:pt>
    <dgm:pt modelId="{181044BE-ECDF-4549-9C62-DA99E81C8614}">
      <dgm:prSet/>
      <dgm:spPr/>
      <dgm:t>
        <a:bodyPr/>
        <a:lstStyle/>
        <a:p>
          <a:pPr rtl="0"/>
          <a:r>
            <a:rPr lang="es-PE" b="1" i="0" u="none" dirty="0"/>
            <a:t>Trabajo adolescente: riesgos y beneficios</a:t>
          </a:r>
          <a:endParaRPr lang="es-MX" b="0" i="0" u="none" dirty="0"/>
        </a:p>
      </dgm:t>
    </dgm:pt>
    <dgm:pt modelId="{90995869-00AB-40A3-BD75-3CBD3ADA90B3}" type="parTrans" cxnId="{92FA313B-DB09-45AC-B784-4661F1D5FDB0}">
      <dgm:prSet/>
      <dgm:spPr/>
      <dgm:t>
        <a:bodyPr/>
        <a:lstStyle/>
        <a:p>
          <a:endParaRPr lang="es-ES"/>
        </a:p>
      </dgm:t>
    </dgm:pt>
    <dgm:pt modelId="{1EE444DC-095F-410B-95E3-453B8341A164}" type="sibTrans" cxnId="{92FA313B-DB09-45AC-B784-4661F1D5FDB0}">
      <dgm:prSet/>
      <dgm:spPr/>
      <dgm:t>
        <a:bodyPr/>
        <a:lstStyle/>
        <a:p>
          <a:endParaRPr lang="es-ES"/>
        </a:p>
      </dgm:t>
    </dgm:pt>
    <dgm:pt modelId="{F6030EF3-295E-43C9-9E31-893DAD100935}">
      <dgm:prSet/>
      <dgm:spPr/>
      <dgm:t>
        <a:bodyPr/>
        <a:lstStyle/>
        <a:p>
          <a:pPr rtl="0"/>
          <a:r>
            <a:rPr lang="es-PE" b="1" i="0" u="none" dirty="0"/>
            <a:t>Oportunidades de estudio y de trabajo (Orientación vocacional)</a:t>
          </a:r>
          <a:endParaRPr lang="es-MX" b="0" i="0" u="none" dirty="0"/>
        </a:p>
      </dgm:t>
    </dgm:pt>
    <dgm:pt modelId="{6D359E74-52BB-4C09-81CA-F1BBB13AADA8}" type="parTrans" cxnId="{635A0DB9-D48C-4181-9068-10000D67219A}">
      <dgm:prSet/>
      <dgm:spPr/>
      <dgm:t>
        <a:bodyPr/>
        <a:lstStyle/>
        <a:p>
          <a:endParaRPr lang="es-ES"/>
        </a:p>
      </dgm:t>
    </dgm:pt>
    <dgm:pt modelId="{E9EEC2AF-3C31-420F-80E2-39DB9C1C0B6D}" type="sibTrans" cxnId="{635A0DB9-D48C-4181-9068-10000D67219A}">
      <dgm:prSet/>
      <dgm:spPr/>
      <dgm:t>
        <a:bodyPr/>
        <a:lstStyle/>
        <a:p>
          <a:endParaRPr lang="es-ES"/>
        </a:p>
      </dgm:t>
    </dgm:pt>
    <dgm:pt modelId="{5B7F3B20-4C79-49AA-B897-3ECC516F292B}">
      <dgm:prSet/>
      <dgm:spPr/>
      <dgm:t>
        <a:bodyPr/>
        <a:lstStyle/>
        <a:p>
          <a:pPr rtl="0"/>
          <a:r>
            <a:rPr lang="es-PE" b="1" i="0" u="none" dirty="0"/>
            <a:t>Sexualidad responsable en adolescentes</a:t>
          </a:r>
          <a:endParaRPr lang="es-MX" b="0" i="0" u="none" dirty="0"/>
        </a:p>
      </dgm:t>
    </dgm:pt>
    <dgm:pt modelId="{26AA1716-E274-45F0-BED7-32A80402D017}" type="parTrans" cxnId="{09AE3F3B-9F28-4CC8-9DA7-12F3EE731724}">
      <dgm:prSet/>
      <dgm:spPr/>
      <dgm:t>
        <a:bodyPr/>
        <a:lstStyle/>
        <a:p>
          <a:endParaRPr lang="es-ES"/>
        </a:p>
      </dgm:t>
    </dgm:pt>
    <dgm:pt modelId="{E50A28C6-FE10-4C16-AB2A-40A98C122B49}" type="sibTrans" cxnId="{09AE3F3B-9F28-4CC8-9DA7-12F3EE731724}">
      <dgm:prSet/>
      <dgm:spPr/>
      <dgm:t>
        <a:bodyPr/>
        <a:lstStyle/>
        <a:p>
          <a:endParaRPr lang="es-ES"/>
        </a:p>
      </dgm:t>
    </dgm:pt>
    <dgm:pt modelId="{D10AED8D-5C07-4200-929E-F0E356700C3B}">
      <dgm:prSet/>
      <dgm:spPr/>
      <dgm:t>
        <a:bodyPr/>
        <a:lstStyle/>
        <a:p>
          <a:pPr rtl="0"/>
          <a:r>
            <a:rPr lang="es-PE" b="1" i="0" u="none" dirty="0"/>
            <a:t>Ser madres y padres en la adolescencia</a:t>
          </a:r>
          <a:endParaRPr lang="es-MX" b="0" i="0" u="none" dirty="0"/>
        </a:p>
      </dgm:t>
    </dgm:pt>
    <dgm:pt modelId="{61F9C8BB-999E-4452-9978-C1439726F802}" type="parTrans" cxnId="{DABDDD22-4822-4F74-90A4-257021448BEC}">
      <dgm:prSet/>
      <dgm:spPr/>
      <dgm:t>
        <a:bodyPr/>
        <a:lstStyle/>
        <a:p>
          <a:endParaRPr lang="es-ES"/>
        </a:p>
      </dgm:t>
    </dgm:pt>
    <dgm:pt modelId="{A1F65D9E-88CD-4EF5-B497-3D4CA2351524}" type="sibTrans" cxnId="{DABDDD22-4822-4F74-90A4-257021448BEC}">
      <dgm:prSet/>
      <dgm:spPr/>
      <dgm:t>
        <a:bodyPr/>
        <a:lstStyle/>
        <a:p>
          <a:endParaRPr lang="es-ES"/>
        </a:p>
      </dgm:t>
    </dgm:pt>
    <dgm:pt modelId="{E07ED91F-C56C-42C6-8E6B-84F80A89D26D}">
      <dgm:prSet/>
      <dgm:spPr/>
      <dgm:t>
        <a:bodyPr/>
        <a:lstStyle/>
        <a:p>
          <a:pPr rtl="0"/>
          <a:r>
            <a:rPr lang="es-PE" b="1" i="0" u="none" dirty="0"/>
            <a:t>El uso de la tecnología, la Internet y las redes sociales</a:t>
          </a:r>
          <a:endParaRPr lang="es-MX" b="0" i="0" u="none" dirty="0"/>
        </a:p>
      </dgm:t>
    </dgm:pt>
    <dgm:pt modelId="{F96141CE-2109-4708-A9CD-1212B0960470}" type="parTrans" cxnId="{C74EFA74-88A8-435D-B2A1-945692B2C452}">
      <dgm:prSet/>
      <dgm:spPr/>
      <dgm:t>
        <a:bodyPr/>
        <a:lstStyle/>
        <a:p>
          <a:endParaRPr lang="es-ES"/>
        </a:p>
      </dgm:t>
    </dgm:pt>
    <dgm:pt modelId="{1035E3F1-7565-4DFA-A6F2-3B62B576DC8B}" type="sibTrans" cxnId="{C74EFA74-88A8-435D-B2A1-945692B2C452}">
      <dgm:prSet/>
      <dgm:spPr/>
      <dgm:t>
        <a:bodyPr/>
        <a:lstStyle/>
        <a:p>
          <a:endParaRPr lang="es-ES"/>
        </a:p>
      </dgm:t>
    </dgm:pt>
    <dgm:pt modelId="{13281F56-5589-4D7C-93FB-2D32894BAA7E}">
      <dgm:prSet/>
      <dgm:spPr/>
      <dgm:t>
        <a:bodyPr/>
        <a:lstStyle/>
        <a:p>
          <a:pPr rtl="0"/>
          <a:r>
            <a:rPr lang="es-PE" b="1" i="0" u="none" dirty="0"/>
            <a:t>Problemas de adicción </a:t>
          </a:r>
          <a:endParaRPr lang="es-MX" b="0" i="0" u="none" dirty="0"/>
        </a:p>
      </dgm:t>
    </dgm:pt>
    <dgm:pt modelId="{0E8AA7DC-9B7E-43D5-9163-40D981A6CA8D}" type="parTrans" cxnId="{25C434FF-6BD9-42AF-A327-A645408B8243}">
      <dgm:prSet/>
      <dgm:spPr/>
      <dgm:t>
        <a:bodyPr/>
        <a:lstStyle/>
        <a:p>
          <a:endParaRPr lang="es-ES"/>
        </a:p>
      </dgm:t>
    </dgm:pt>
    <dgm:pt modelId="{1290CB83-3A24-43D0-93B9-AB4EB59E7EAD}" type="sibTrans" cxnId="{25C434FF-6BD9-42AF-A327-A645408B8243}">
      <dgm:prSet/>
      <dgm:spPr/>
      <dgm:t>
        <a:bodyPr/>
        <a:lstStyle/>
        <a:p>
          <a:endParaRPr lang="es-ES"/>
        </a:p>
      </dgm:t>
    </dgm:pt>
    <dgm:pt modelId="{0CF4090E-5120-4C08-8E00-64FDE9CBEA52}">
      <dgm:prSet/>
      <dgm:spPr/>
      <dgm:t>
        <a:bodyPr/>
        <a:lstStyle/>
        <a:p>
          <a:pPr rtl="0"/>
          <a:endParaRPr lang="es-MX" b="0" i="0" u="none" dirty="0"/>
        </a:p>
      </dgm:t>
    </dgm:pt>
    <dgm:pt modelId="{1AC42B8D-F9C5-4472-9E5A-4A421C2461D8}" type="parTrans" cxnId="{247BE0EB-B43A-4AF5-8251-15A2AB861857}">
      <dgm:prSet/>
      <dgm:spPr/>
      <dgm:t>
        <a:bodyPr/>
        <a:lstStyle/>
        <a:p>
          <a:endParaRPr lang="es-ES"/>
        </a:p>
      </dgm:t>
    </dgm:pt>
    <dgm:pt modelId="{9EB4D289-1D66-4A13-A4CB-79C413F9A22B}" type="sibTrans" cxnId="{247BE0EB-B43A-4AF5-8251-15A2AB861857}">
      <dgm:prSet/>
      <dgm:spPr/>
      <dgm:t>
        <a:bodyPr/>
        <a:lstStyle/>
        <a:p>
          <a:endParaRPr lang="es-ES"/>
        </a:p>
      </dgm:t>
    </dgm:pt>
    <dgm:pt modelId="{08A026E0-2D24-4992-9724-BABD9FB70C63}">
      <dgm:prSet/>
      <dgm:spPr/>
      <dgm:t>
        <a:bodyPr/>
        <a:lstStyle/>
        <a:p>
          <a:pPr rtl="0"/>
          <a:r>
            <a:rPr lang="es-PE" b="1" i="0" u="none" dirty="0"/>
            <a:t>Violencia escolar</a:t>
          </a:r>
          <a:endParaRPr lang="es-MX" b="0" i="0" u="none" dirty="0"/>
        </a:p>
      </dgm:t>
    </dgm:pt>
    <dgm:pt modelId="{BB1B4450-D57E-474D-87A6-1561B2AD4926}" type="parTrans" cxnId="{BE7F4DA3-D270-427B-9DAC-84FCDB360A29}">
      <dgm:prSet/>
      <dgm:spPr/>
      <dgm:t>
        <a:bodyPr/>
        <a:lstStyle/>
        <a:p>
          <a:endParaRPr lang="es-ES"/>
        </a:p>
      </dgm:t>
    </dgm:pt>
    <dgm:pt modelId="{C3E6DA32-E1E1-4609-AB9B-EA30D70A9343}" type="sibTrans" cxnId="{BE7F4DA3-D270-427B-9DAC-84FCDB360A29}">
      <dgm:prSet/>
      <dgm:spPr/>
      <dgm:t>
        <a:bodyPr/>
        <a:lstStyle/>
        <a:p>
          <a:endParaRPr lang="es-ES"/>
        </a:p>
      </dgm:t>
    </dgm:pt>
    <dgm:pt modelId="{55961D9C-B241-47D4-9658-4273F0639A33}">
      <dgm:prSet/>
      <dgm:spPr/>
      <dgm:t>
        <a:bodyPr/>
        <a:lstStyle/>
        <a:p>
          <a:pPr rtl="0"/>
          <a:r>
            <a:rPr lang="es-PE" b="1" i="0" u="none" dirty="0"/>
            <a:t>Participación y organización estudiantil en la escuela</a:t>
          </a:r>
          <a:endParaRPr lang="es-MX" b="0" i="0" u="none" dirty="0"/>
        </a:p>
      </dgm:t>
    </dgm:pt>
    <dgm:pt modelId="{2B1C7EF5-4874-4B2A-8BEB-A3BA3F48DFC8}" type="parTrans" cxnId="{A3D88197-6EB6-4CF2-9737-11647DE15B9C}">
      <dgm:prSet/>
      <dgm:spPr/>
      <dgm:t>
        <a:bodyPr/>
        <a:lstStyle/>
        <a:p>
          <a:endParaRPr lang="es-ES"/>
        </a:p>
      </dgm:t>
    </dgm:pt>
    <dgm:pt modelId="{FC56CD2F-0F7F-41C8-928C-96E40AA449D9}" type="sibTrans" cxnId="{A3D88197-6EB6-4CF2-9737-11647DE15B9C}">
      <dgm:prSet/>
      <dgm:spPr/>
      <dgm:t>
        <a:bodyPr/>
        <a:lstStyle/>
        <a:p>
          <a:endParaRPr lang="es-ES"/>
        </a:p>
      </dgm:t>
    </dgm:pt>
    <dgm:pt modelId="{C7F1B2B2-179B-4502-934E-0BFB1C4047EC}">
      <dgm:prSet/>
      <dgm:spPr/>
      <dgm:t>
        <a:bodyPr/>
        <a:lstStyle/>
        <a:p>
          <a:pPr rtl="0"/>
          <a:r>
            <a:rPr lang="es-PE" b="1" i="0" u="none" dirty="0"/>
            <a:t>Participación de los actores de la comunidad educativa</a:t>
          </a:r>
          <a:endParaRPr lang="es-MX" b="0" i="0" u="none" dirty="0"/>
        </a:p>
      </dgm:t>
    </dgm:pt>
    <dgm:pt modelId="{7621E90D-B3CB-46F9-A305-587A01A2A492}" type="parTrans" cxnId="{1C0299A9-878A-47B9-AD2D-D460D3A12267}">
      <dgm:prSet/>
      <dgm:spPr/>
      <dgm:t>
        <a:bodyPr/>
        <a:lstStyle/>
        <a:p>
          <a:endParaRPr lang="es-ES"/>
        </a:p>
      </dgm:t>
    </dgm:pt>
    <dgm:pt modelId="{F3C65C8B-EB77-4352-8C3B-21124A1C71A2}" type="sibTrans" cxnId="{1C0299A9-878A-47B9-AD2D-D460D3A12267}">
      <dgm:prSet/>
      <dgm:spPr/>
      <dgm:t>
        <a:bodyPr/>
        <a:lstStyle/>
        <a:p>
          <a:endParaRPr lang="es-ES"/>
        </a:p>
      </dgm:t>
    </dgm:pt>
    <dgm:pt modelId="{D92AE09F-DDED-40AC-B518-D90CC0E2DD3F}">
      <dgm:prSet/>
      <dgm:spPr/>
      <dgm:t>
        <a:bodyPr/>
        <a:lstStyle/>
        <a:p>
          <a:pPr rtl="0"/>
          <a:r>
            <a:rPr lang="es-PE" b="1" i="0" u="none" dirty="0"/>
            <a:t>Cultura inclusiva</a:t>
          </a:r>
          <a:endParaRPr lang="es-MX" b="0" i="0" u="none" dirty="0"/>
        </a:p>
      </dgm:t>
    </dgm:pt>
    <dgm:pt modelId="{CFF9CC41-6869-4391-AA71-D894D6853548}" type="parTrans" cxnId="{9A6D6E46-A967-4387-907A-92C1B74C510B}">
      <dgm:prSet/>
      <dgm:spPr/>
      <dgm:t>
        <a:bodyPr/>
        <a:lstStyle/>
        <a:p>
          <a:endParaRPr lang="es-ES"/>
        </a:p>
      </dgm:t>
    </dgm:pt>
    <dgm:pt modelId="{70ADE14A-04C5-4E10-9176-B64E56BBAFBB}" type="sibTrans" cxnId="{9A6D6E46-A967-4387-907A-92C1B74C510B}">
      <dgm:prSet/>
      <dgm:spPr/>
      <dgm:t>
        <a:bodyPr/>
        <a:lstStyle/>
        <a:p>
          <a:endParaRPr lang="es-ES"/>
        </a:p>
      </dgm:t>
    </dgm:pt>
    <dgm:pt modelId="{3EEC6440-0FEF-4AB8-A031-990362682026}">
      <dgm:prSet/>
      <dgm:spPr/>
      <dgm:t>
        <a:bodyPr/>
        <a:lstStyle/>
        <a:p>
          <a:pPr rtl="0"/>
          <a:r>
            <a:rPr lang="es-PE" b="1" i="0" u="none" dirty="0"/>
            <a:t>Construcción de normas y acuerdos en la escuela</a:t>
          </a:r>
          <a:endParaRPr lang="es-MX" b="0" i="0" u="none" dirty="0"/>
        </a:p>
      </dgm:t>
    </dgm:pt>
    <dgm:pt modelId="{C3E484E0-BEBA-4707-90A5-3DFE22D19BD6}" type="parTrans" cxnId="{9DCC281B-F261-444E-B333-335E89B27553}">
      <dgm:prSet/>
      <dgm:spPr/>
      <dgm:t>
        <a:bodyPr/>
        <a:lstStyle/>
        <a:p>
          <a:endParaRPr lang="es-ES"/>
        </a:p>
      </dgm:t>
    </dgm:pt>
    <dgm:pt modelId="{12DECFED-977B-4948-9856-70E757C10DB7}" type="sibTrans" cxnId="{9DCC281B-F261-444E-B333-335E89B27553}">
      <dgm:prSet/>
      <dgm:spPr/>
      <dgm:t>
        <a:bodyPr/>
        <a:lstStyle/>
        <a:p>
          <a:endParaRPr lang="es-ES"/>
        </a:p>
      </dgm:t>
    </dgm:pt>
    <dgm:pt modelId="{71FE3CC7-91B0-4187-B567-6BC4BCADC650}">
      <dgm:prSet/>
      <dgm:spPr/>
      <dgm:t>
        <a:bodyPr/>
        <a:lstStyle/>
        <a:p>
          <a:pPr rtl="0"/>
          <a:r>
            <a:rPr lang="es-PE" b="1" i="0" u="none" dirty="0"/>
            <a:t>Convivencia en la escuela </a:t>
          </a:r>
          <a:endParaRPr lang="es-MX" b="0" i="0" u="none" dirty="0"/>
        </a:p>
      </dgm:t>
    </dgm:pt>
    <dgm:pt modelId="{8267B8AD-1C25-4629-B693-D013B430EEA2}" type="parTrans" cxnId="{07591236-EAE0-4BD7-94F1-A9EDEDDE1F42}">
      <dgm:prSet/>
      <dgm:spPr/>
      <dgm:t>
        <a:bodyPr/>
        <a:lstStyle/>
        <a:p>
          <a:endParaRPr lang="es-ES"/>
        </a:p>
      </dgm:t>
    </dgm:pt>
    <dgm:pt modelId="{8A4732FE-8DEC-4D19-B0A1-CA6DF076F398}" type="sibTrans" cxnId="{07591236-EAE0-4BD7-94F1-A9EDEDDE1F42}">
      <dgm:prSet/>
      <dgm:spPr/>
      <dgm:t>
        <a:bodyPr/>
        <a:lstStyle/>
        <a:p>
          <a:endParaRPr lang="es-ES"/>
        </a:p>
      </dgm:t>
    </dgm:pt>
    <dgm:pt modelId="{9B2A14B3-597B-4460-BEAD-A5C9B166F1D3}">
      <dgm:prSet/>
      <dgm:spPr/>
      <dgm:t>
        <a:bodyPr/>
        <a:lstStyle/>
        <a:p>
          <a:pPr rtl="0"/>
          <a:r>
            <a:rPr lang="es-PE" b="1" i="0" u="none"/>
            <a:t>Posibilidades de aporte a la comunidad</a:t>
          </a:r>
          <a:endParaRPr lang="es-MX" b="0" i="0" u="none"/>
        </a:p>
      </dgm:t>
    </dgm:pt>
    <dgm:pt modelId="{375F40C1-5D3B-42B3-82B3-BBB6FDCB4CEA}" type="parTrans" cxnId="{21C4C7A3-437D-4911-BF8B-B41C1D8C3669}">
      <dgm:prSet/>
      <dgm:spPr/>
      <dgm:t>
        <a:bodyPr/>
        <a:lstStyle/>
        <a:p>
          <a:endParaRPr lang="es-ES"/>
        </a:p>
      </dgm:t>
    </dgm:pt>
    <dgm:pt modelId="{5C545CF3-22D0-4B13-860F-87CBD453E355}" type="sibTrans" cxnId="{21C4C7A3-437D-4911-BF8B-B41C1D8C3669}">
      <dgm:prSet/>
      <dgm:spPr/>
      <dgm:t>
        <a:bodyPr/>
        <a:lstStyle/>
        <a:p>
          <a:endParaRPr lang="es-ES"/>
        </a:p>
      </dgm:t>
    </dgm:pt>
    <dgm:pt modelId="{D3F6A841-FD15-41B3-990C-A3FECA09F002}">
      <dgm:prSet/>
      <dgm:spPr/>
      <dgm:t>
        <a:bodyPr/>
        <a:lstStyle/>
        <a:p>
          <a:pPr rtl="0"/>
          <a:r>
            <a:rPr lang="es-PE" b="1" i="0" u="none" dirty="0"/>
            <a:t>Necesidades educativas de las y los estudiantes</a:t>
          </a:r>
          <a:endParaRPr lang="es-MX" b="0" i="0" u="none" dirty="0"/>
        </a:p>
      </dgm:t>
    </dgm:pt>
    <dgm:pt modelId="{F41A989A-0277-44A2-910D-1FD79C50A86D}" type="parTrans" cxnId="{D6BFDB9A-7E7A-45A8-91B6-BF5BA70776B3}">
      <dgm:prSet/>
      <dgm:spPr/>
      <dgm:t>
        <a:bodyPr/>
        <a:lstStyle/>
        <a:p>
          <a:endParaRPr lang="es-ES"/>
        </a:p>
      </dgm:t>
    </dgm:pt>
    <dgm:pt modelId="{4DA988A1-F9B3-4A03-AFBE-9C71B25D4341}" type="sibTrans" cxnId="{D6BFDB9A-7E7A-45A8-91B6-BF5BA70776B3}">
      <dgm:prSet/>
      <dgm:spPr/>
      <dgm:t>
        <a:bodyPr/>
        <a:lstStyle/>
        <a:p>
          <a:endParaRPr lang="es-ES"/>
        </a:p>
      </dgm:t>
    </dgm:pt>
    <dgm:pt modelId="{E864ABA8-DD25-45CA-A568-0CE99B90BBBD}">
      <dgm:prSet/>
      <dgm:spPr/>
      <dgm:t>
        <a:bodyPr/>
        <a:lstStyle/>
        <a:p>
          <a:pPr rtl="0"/>
          <a:r>
            <a:rPr lang="es-PE" b="1" i="0" u="none" dirty="0"/>
            <a:t>Deserción escolar </a:t>
          </a:r>
          <a:endParaRPr lang="es-MX" b="0" i="0" u="none" dirty="0"/>
        </a:p>
      </dgm:t>
    </dgm:pt>
    <dgm:pt modelId="{7C5C31B0-7290-4C81-BAFA-8852B6F52709}" type="parTrans" cxnId="{62DED0D8-C050-45F2-AE3D-688229A05142}">
      <dgm:prSet/>
      <dgm:spPr/>
      <dgm:t>
        <a:bodyPr/>
        <a:lstStyle/>
        <a:p>
          <a:endParaRPr lang="es-ES"/>
        </a:p>
      </dgm:t>
    </dgm:pt>
    <dgm:pt modelId="{EDEAC639-15B3-4299-B44A-9AC697F4575D}" type="sibTrans" cxnId="{62DED0D8-C050-45F2-AE3D-688229A05142}">
      <dgm:prSet/>
      <dgm:spPr/>
      <dgm:t>
        <a:bodyPr/>
        <a:lstStyle/>
        <a:p>
          <a:endParaRPr lang="es-ES"/>
        </a:p>
      </dgm:t>
    </dgm:pt>
    <dgm:pt modelId="{AACE6681-3F22-41A0-BFA0-650BF4B36924}">
      <dgm:prSet/>
      <dgm:spPr/>
      <dgm:t>
        <a:bodyPr/>
        <a:lstStyle/>
        <a:p>
          <a:pPr rtl="0"/>
          <a:r>
            <a:rPr lang="es-PE" b="1" i="0" u="none" dirty="0"/>
            <a:t>Derechos de niños, niñas y adolescentes</a:t>
          </a:r>
          <a:endParaRPr lang="es-MX" b="0" i="0" u="none" dirty="0"/>
        </a:p>
      </dgm:t>
    </dgm:pt>
    <dgm:pt modelId="{ED708245-8BE3-44C8-9EC2-769D9AC4DDE9}" type="parTrans" cxnId="{68755204-D8DA-45F8-8824-699F935837D5}">
      <dgm:prSet/>
      <dgm:spPr/>
      <dgm:t>
        <a:bodyPr/>
        <a:lstStyle/>
        <a:p>
          <a:endParaRPr lang="es-ES"/>
        </a:p>
      </dgm:t>
    </dgm:pt>
    <dgm:pt modelId="{E6B68C88-CDA0-4652-AB8E-D78846CC3798}" type="sibTrans" cxnId="{68755204-D8DA-45F8-8824-699F935837D5}">
      <dgm:prSet/>
      <dgm:spPr/>
      <dgm:t>
        <a:bodyPr/>
        <a:lstStyle/>
        <a:p>
          <a:endParaRPr lang="es-ES"/>
        </a:p>
      </dgm:t>
    </dgm:pt>
    <dgm:pt modelId="{30A92739-A8E5-4DB2-80C9-08F08280D119}">
      <dgm:prSet/>
      <dgm:spPr/>
      <dgm:t>
        <a:bodyPr/>
        <a:lstStyle/>
        <a:p>
          <a:pPr rtl="0"/>
          <a:r>
            <a:rPr lang="es-PE" b="1" i="0" u="none" dirty="0"/>
            <a:t>Derechos sexuales y reproductivos</a:t>
          </a:r>
          <a:endParaRPr lang="es-MX" b="0" i="0" u="none" dirty="0"/>
        </a:p>
      </dgm:t>
    </dgm:pt>
    <dgm:pt modelId="{9E6ABB1D-AC23-468B-BC70-79CB8B21C1BF}" type="parTrans" cxnId="{9AB4877E-E639-4A86-9A93-376923A89903}">
      <dgm:prSet/>
      <dgm:spPr/>
      <dgm:t>
        <a:bodyPr/>
        <a:lstStyle/>
        <a:p>
          <a:endParaRPr lang="es-ES"/>
        </a:p>
      </dgm:t>
    </dgm:pt>
    <dgm:pt modelId="{649EF265-FAFA-4293-A05F-17FA3B221A14}" type="sibTrans" cxnId="{9AB4877E-E639-4A86-9A93-376923A89903}">
      <dgm:prSet/>
      <dgm:spPr/>
      <dgm:t>
        <a:bodyPr/>
        <a:lstStyle/>
        <a:p>
          <a:endParaRPr lang="es-ES"/>
        </a:p>
      </dgm:t>
    </dgm:pt>
    <dgm:pt modelId="{00FE77EC-B880-4A5D-BD4B-BC0ED1AE26BF}">
      <dgm:prSet/>
      <dgm:spPr/>
      <dgm:t>
        <a:bodyPr/>
        <a:lstStyle/>
        <a:p>
          <a:pPr rtl="0"/>
          <a:r>
            <a:rPr lang="es-PE" b="1" i="0" u="none" dirty="0"/>
            <a:t>Calidad de vida </a:t>
          </a:r>
          <a:endParaRPr lang="es-MX" b="0" i="0" u="none" dirty="0"/>
        </a:p>
      </dgm:t>
    </dgm:pt>
    <dgm:pt modelId="{1DC14546-4703-422F-9B01-3387D747ABAE}" type="parTrans" cxnId="{B8ED568B-B54C-4899-B13C-7D6D978339BC}">
      <dgm:prSet/>
      <dgm:spPr/>
      <dgm:t>
        <a:bodyPr/>
        <a:lstStyle/>
        <a:p>
          <a:endParaRPr lang="es-ES"/>
        </a:p>
      </dgm:t>
    </dgm:pt>
    <dgm:pt modelId="{E1AAFBA1-9750-4C5E-B1C1-5D4ED6D50582}" type="sibTrans" cxnId="{B8ED568B-B54C-4899-B13C-7D6D978339BC}">
      <dgm:prSet/>
      <dgm:spPr/>
      <dgm:t>
        <a:bodyPr/>
        <a:lstStyle/>
        <a:p>
          <a:endParaRPr lang="es-ES"/>
        </a:p>
      </dgm:t>
    </dgm:pt>
    <dgm:pt modelId="{8EF2EB24-BDD4-45B5-B354-2532D928F9C2}">
      <dgm:prSet/>
      <dgm:spPr/>
      <dgm:t>
        <a:bodyPr/>
        <a:lstStyle/>
        <a:p>
          <a:pPr rtl="0"/>
          <a:r>
            <a:rPr lang="es-PE" b="1" i="0" u="none" dirty="0"/>
            <a:t>La problemática de la corrupción</a:t>
          </a:r>
          <a:endParaRPr lang="es-MX" b="0" i="0" u="none" dirty="0"/>
        </a:p>
      </dgm:t>
    </dgm:pt>
    <dgm:pt modelId="{029D513C-BEFB-45ED-B76B-A95927019645}" type="parTrans" cxnId="{5F39C239-E031-42E6-905E-6A340386B6C1}">
      <dgm:prSet/>
      <dgm:spPr/>
      <dgm:t>
        <a:bodyPr/>
        <a:lstStyle/>
        <a:p>
          <a:endParaRPr lang="es-ES"/>
        </a:p>
      </dgm:t>
    </dgm:pt>
    <dgm:pt modelId="{91D34537-A530-4FB9-856B-5209DA7FB808}" type="sibTrans" cxnId="{5F39C239-E031-42E6-905E-6A340386B6C1}">
      <dgm:prSet/>
      <dgm:spPr/>
      <dgm:t>
        <a:bodyPr/>
        <a:lstStyle/>
        <a:p>
          <a:endParaRPr lang="es-ES"/>
        </a:p>
      </dgm:t>
    </dgm:pt>
    <dgm:pt modelId="{E268C6AC-0406-4367-B754-7E5C85563559}">
      <dgm:prSet/>
      <dgm:spPr/>
      <dgm:t>
        <a:bodyPr/>
        <a:lstStyle/>
        <a:p>
          <a:pPr rtl="0"/>
          <a:r>
            <a:rPr lang="es-PE" b="1" i="0" u="none" dirty="0"/>
            <a:t>Gestión del riesgo de desastres</a:t>
          </a:r>
          <a:endParaRPr lang="es-MX" b="0" i="0" u="none" dirty="0"/>
        </a:p>
      </dgm:t>
    </dgm:pt>
    <dgm:pt modelId="{69DB799E-72EA-4B30-AE1E-BE50ADF307CC}" type="parTrans" cxnId="{CC1FB9EE-642A-45F7-AF85-E58EAD68BE32}">
      <dgm:prSet/>
      <dgm:spPr/>
      <dgm:t>
        <a:bodyPr/>
        <a:lstStyle/>
        <a:p>
          <a:endParaRPr lang="es-ES"/>
        </a:p>
      </dgm:t>
    </dgm:pt>
    <dgm:pt modelId="{D9FE5229-9F21-4A59-91A9-A83E68ACB76F}" type="sibTrans" cxnId="{CC1FB9EE-642A-45F7-AF85-E58EAD68BE32}">
      <dgm:prSet/>
      <dgm:spPr/>
      <dgm:t>
        <a:bodyPr/>
        <a:lstStyle/>
        <a:p>
          <a:endParaRPr lang="es-ES"/>
        </a:p>
      </dgm:t>
    </dgm:pt>
    <dgm:pt modelId="{74E209BF-2DAF-42C1-81C0-1CCFF44728D1}">
      <dgm:prSet/>
      <dgm:spPr/>
      <dgm:t>
        <a:bodyPr/>
        <a:lstStyle/>
        <a:p>
          <a:pPr rtl="0"/>
          <a:r>
            <a:rPr lang="es-PE" b="1" i="0" u="none" dirty="0"/>
            <a:t>Cuidado y conservación del patrimonio histórico - arqueológico</a:t>
          </a:r>
          <a:endParaRPr lang="es-MX" b="0" i="0" u="none" dirty="0"/>
        </a:p>
      </dgm:t>
    </dgm:pt>
    <dgm:pt modelId="{93DE578A-50AB-40D6-9F52-8C7BC9DFA5ED}" type="parTrans" cxnId="{AEBA5600-446B-4543-9481-8526201813BB}">
      <dgm:prSet/>
      <dgm:spPr/>
      <dgm:t>
        <a:bodyPr/>
        <a:lstStyle/>
        <a:p>
          <a:endParaRPr lang="es-ES"/>
        </a:p>
      </dgm:t>
    </dgm:pt>
    <dgm:pt modelId="{A6D1DF5D-737F-4E48-B1A9-259FD707A6AA}" type="sibTrans" cxnId="{AEBA5600-446B-4543-9481-8526201813BB}">
      <dgm:prSet/>
      <dgm:spPr/>
      <dgm:t>
        <a:bodyPr/>
        <a:lstStyle/>
        <a:p>
          <a:endParaRPr lang="es-ES"/>
        </a:p>
      </dgm:t>
    </dgm:pt>
    <dgm:pt modelId="{A7A6D8FF-605B-4D91-8AEB-70C3B23FE6FC}">
      <dgm:prSet/>
      <dgm:spPr/>
      <dgm:t>
        <a:bodyPr/>
        <a:lstStyle/>
        <a:p>
          <a:pPr rtl="0"/>
          <a:r>
            <a:rPr lang="es-PE" b="1" i="0" u="none" dirty="0"/>
            <a:t>Desarrollo sostenible </a:t>
          </a:r>
          <a:endParaRPr lang="es-MX" b="0" i="0" u="none" dirty="0"/>
        </a:p>
      </dgm:t>
    </dgm:pt>
    <dgm:pt modelId="{B978BA47-4146-469A-894B-7D69914E1485}" type="parTrans" cxnId="{1B4C8D09-B283-40DB-8C75-0981537DAE1C}">
      <dgm:prSet/>
      <dgm:spPr/>
      <dgm:t>
        <a:bodyPr/>
        <a:lstStyle/>
        <a:p>
          <a:endParaRPr lang="es-ES"/>
        </a:p>
      </dgm:t>
    </dgm:pt>
    <dgm:pt modelId="{E410870C-C936-4408-B87E-18CE2D3E5648}" type="sibTrans" cxnId="{1B4C8D09-B283-40DB-8C75-0981537DAE1C}">
      <dgm:prSet/>
      <dgm:spPr/>
      <dgm:t>
        <a:bodyPr/>
        <a:lstStyle/>
        <a:p>
          <a:endParaRPr lang="es-ES"/>
        </a:p>
      </dgm:t>
    </dgm:pt>
    <dgm:pt modelId="{F995AC23-805E-4C9A-8516-CABB31531C76}">
      <dgm:prSet/>
      <dgm:spPr/>
      <dgm:t>
        <a:bodyPr/>
        <a:lstStyle/>
        <a:p>
          <a:pPr rtl="0"/>
          <a:r>
            <a:rPr lang="es-PE" b="1" i="0" u="none" dirty="0"/>
            <a:t>La trata de personas </a:t>
          </a:r>
          <a:endParaRPr lang="es-MX" b="0" i="0" u="none" dirty="0"/>
        </a:p>
      </dgm:t>
    </dgm:pt>
    <dgm:pt modelId="{B3275683-660E-4457-9F97-BA011E20B2A5}" type="parTrans" cxnId="{C8BB53EB-9A42-4ABA-8C69-9E7E71E2FF15}">
      <dgm:prSet/>
      <dgm:spPr/>
      <dgm:t>
        <a:bodyPr/>
        <a:lstStyle/>
        <a:p>
          <a:endParaRPr lang="es-ES"/>
        </a:p>
      </dgm:t>
    </dgm:pt>
    <dgm:pt modelId="{AC73934F-2916-4446-9DBA-824CE270D0A6}" type="sibTrans" cxnId="{C8BB53EB-9A42-4ABA-8C69-9E7E71E2FF15}">
      <dgm:prSet/>
      <dgm:spPr/>
      <dgm:t>
        <a:bodyPr/>
        <a:lstStyle/>
        <a:p>
          <a:endParaRPr lang="es-ES"/>
        </a:p>
      </dgm:t>
    </dgm:pt>
    <dgm:pt modelId="{4214790C-3329-4C90-AC1C-75CA79C78301}">
      <dgm:prSet/>
      <dgm:spPr/>
      <dgm:t>
        <a:bodyPr/>
        <a:lstStyle/>
        <a:p>
          <a:pPr rtl="0"/>
          <a:r>
            <a:rPr lang="es-PE" b="1" i="0" u="none" dirty="0"/>
            <a:t>Desafíos de la convivencia intercultural </a:t>
          </a:r>
          <a:endParaRPr lang="es-MX" b="0" i="0" u="none" dirty="0"/>
        </a:p>
      </dgm:t>
    </dgm:pt>
    <dgm:pt modelId="{580E9CF4-F8D3-4BA5-896A-2AE1C5C91956}" type="parTrans" cxnId="{9E488627-C19F-42B7-A375-EFB5F79D1BE8}">
      <dgm:prSet/>
      <dgm:spPr/>
      <dgm:t>
        <a:bodyPr/>
        <a:lstStyle/>
        <a:p>
          <a:endParaRPr lang="es-ES"/>
        </a:p>
      </dgm:t>
    </dgm:pt>
    <dgm:pt modelId="{A2EA52A0-A472-487E-9C2B-0AC5B0109231}" type="sibTrans" cxnId="{9E488627-C19F-42B7-A375-EFB5F79D1BE8}">
      <dgm:prSet/>
      <dgm:spPr/>
      <dgm:t>
        <a:bodyPr/>
        <a:lstStyle/>
        <a:p>
          <a:endParaRPr lang="es-ES"/>
        </a:p>
      </dgm:t>
    </dgm:pt>
    <dgm:pt modelId="{AD0F64C7-0167-43D2-9436-BCA08D5E1FC8}">
      <dgm:prSet/>
      <dgm:spPr/>
      <dgm:t>
        <a:bodyPr/>
        <a:lstStyle/>
        <a:p>
          <a:pPr rtl="0"/>
          <a:r>
            <a:rPr lang="es-PE" b="1" i="0" u="none" dirty="0"/>
            <a:t>Educación en seguridad vial</a:t>
          </a:r>
          <a:endParaRPr lang="es-MX" b="0" i="0" u="none" dirty="0"/>
        </a:p>
      </dgm:t>
    </dgm:pt>
    <dgm:pt modelId="{F8D70781-0078-4762-8FDC-6E209B772C79}" type="parTrans" cxnId="{DD1D11E0-BB3C-4C4E-B928-1EB744BD0A1D}">
      <dgm:prSet/>
      <dgm:spPr/>
      <dgm:t>
        <a:bodyPr/>
        <a:lstStyle/>
        <a:p>
          <a:endParaRPr lang="es-ES"/>
        </a:p>
      </dgm:t>
    </dgm:pt>
    <dgm:pt modelId="{3B424C0E-CC07-42C0-AA19-2CF4B750F047}" type="sibTrans" cxnId="{DD1D11E0-BB3C-4C4E-B928-1EB744BD0A1D}">
      <dgm:prSet/>
      <dgm:spPr/>
      <dgm:t>
        <a:bodyPr/>
        <a:lstStyle/>
        <a:p>
          <a:endParaRPr lang="es-ES"/>
        </a:p>
      </dgm:t>
    </dgm:pt>
    <dgm:pt modelId="{7197674F-3149-492A-8123-0B51AC2F4F76}">
      <dgm:prSet/>
      <dgm:spPr/>
      <dgm:t>
        <a:bodyPr/>
        <a:lstStyle/>
        <a:p>
          <a:pPr rtl="0"/>
          <a:r>
            <a:rPr lang="es-PE" b="1" i="0" u="none" dirty="0"/>
            <a:t>Centralismo y descentralización</a:t>
          </a:r>
          <a:endParaRPr lang="es-MX" b="0" i="0" u="none" dirty="0"/>
        </a:p>
      </dgm:t>
    </dgm:pt>
    <dgm:pt modelId="{D776BE83-4493-47D6-B5FE-B07C13CEE1D8}" type="parTrans" cxnId="{C435E5F3-4B95-4890-AEB0-0BD62601D56B}">
      <dgm:prSet/>
      <dgm:spPr/>
      <dgm:t>
        <a:bodyPr/>
        <a:lstStyle/>
        <a:p>
          <a:endParaRPr lang="es-ES"/>
        </a:p>
      </dgm:t>
    </dgm:pt>
    <dgm:pt modelId="{8935A7AA-FA34-4AF7-83A8-03B5507CDF31}" type="sibTrans" cxnId="{C435E5F3-4B95-4890-AEB0-0BD62601D56B}">
      <dgm:prSet/>
      <dgm:spPr/>
      <dgm:t>
        <a:bodyPr/>
        <a:lstStyle/>
        <a:p>
          <a:endParaRPr lang="es-ES"/>
        </a:p>
      </dgm:t>
    </dgm:pt>
    <dgm:pt modelId="{C77EC097-84FF-4B13-ADB4-810471BCBA6D}">
      <dgm:prSet/>
      <dgm:spPr/>
      <dgm:t>
        <a:bodyPr/>
        <a:lstStyle/>
        <a:p>
          <a:pPr rtl="0"/>
          <a:r>
            <a:rPr lang="es-PE" b="1" i="0" u="none" dirty="0"/>
            <a:t>Seguridad ciudadana</a:t>
          </a:r>
          <a:endParaRPr lang="es-MX" b="0" i="0" u="none" dirty="0"/>
        </a:p>
      </dgm:t>
    </dgm:pt>
    <dgm:pt modelId="{037901D7-E9E1-478B-8423-464D6EA59109}" type="parTrans" cxnId="{883230F6-967F-424C-9B47-9FF499A5D52D}">
      <dgm:prSet/>
      <dgm:spPr/>
      <dgm:t>
        <a:bodyPr/>
        <a:lstStyle/>
        <a:p>
          <a:endParaRPr lang="es-ES"/>
        </a:p>
      </dgm:t>
    </dgm:pt>
    <dgm:pt modelId="{CABB5B16-2A11-48B4-B177-AF430D45D9FA}" type="sibTrans" cxnId="{883230F6-967F-424C-9B47-9FF499A5D52D}">
      <dgm:prSet/>
      <dgm:spPr/>
      <dgm:t>
        <a:bodyPr/>
        <a:lstStyle/>
        <a:p>
          <a:endParaRPr lang="es-ES"/>
        </a:p>
      </dgm:t>
    </dgm:pt>
    <dgm:pt modelId="{2EB5C941-43B5-4D42-BB62-EE521138F68B}" type="pres">
      <dgm:prSet presAssocID="{C2CF131B-2A5E-4B70-A5EC-4BC7C265C356}" presName="Name0" presStyleCnt="0">
        <dgm:presLayoutVars>
          <dgm:dir/>
          <dgm:animLvl val="lvl"/>
          <dgm:resizeHandles val="exact"/>
        </dgm:presLayoutVars>
      </dgm:prSet>
      <dgm:spPr/>
    </dgm:pt>
    <dgm:pt modelId="{D1494BD8-0F80-487D-A446-20886D0C354E}" type="pres">
      <dgm:prSet presAssocID="{D29BD473-3364-4CE3-B116-D825131F3DEC}" presName="composite" presStyleCnt="0"/>
      <dgm:spPr/>
    </dgm:pt>
    <dgm:pt modelId="{24E2F775-FE27-457A-815A-BDDB75BC81B3}" type="pres">
      <dgm:prSet presAssocID="{D29BD473-3364-4CE3-B116-D825131F3D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B5218B1-4E7D-4736-8C11-2FE1323DF702}" type="pres">
      <dgm:prSet presAssocID="{D29BD473-3364-4CE3-B116-D825131F3DEC}" presName="desTx" presStyleLbl="alignAccFollowNode1" presStyleIdx="0" presStyleCnt="3">
        <dgm:presLayoutVars>
          <dgm:bulletEnabled val="1"/>
        </dgm:presLayoutVars>
      </dgm:prSet>
      <dgm:spPr/>
    </dgm:pt>
    <dgm:pt modelId="{CCD421FE-F8BD-447A-BE69-27C40DB5A47F}" type="pres">
      <dgm:prSet presAssocID="{895A472C-8527-47DA-8036-3877E91EE30A}" presName="space" presStyleCnt="0"/>
      <dgm:spPr/>
    </dgm:pt>
    <dgm:pt modelId="{6FEEC9EC-375C-4CCD-8902-423DDF43AFF4}" type="pres">
      <dgm:prSet presAssocID="{1DD2FAF4-578B-4300-9C6C-CF5B1551D88C}" presName="composite" presStyleCnt="0"/>
      <dgm:spPr/>
    </dgm:pt>
    <dgm:pt modelId="{5F5D7DE0-D5A4-4224-9A07-6EBCE8626C32}" type="pres">
      <dgm:prSet presAssocID="{1DD2FAF4-578B-4300-9C6C-CF5B1551D8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197AEB0-F13C-4F56-BFE9-A41C4976FD89}" type="pres">
      <dgm:prSet presAssocID="{1DD2FAF4-578B-4300-9C6C-CF5B1551D88C}" presName="desTx" presStyleLbl="alignAccFollowNode1" presStyleIdx="1" presStyleCnt="3">
        <dgm:presLayoutVars>
          <dgm:bulletEnabled val="1"/>
        </dgm:presLayoutVars>
      </dgm:prSet>
      <dgm:spPr/>
    </dgm:pt>
    <dgm:pt modelId="{4EC84BFC-45AB-4C23-9AF0-592A31C7B6A8}" type="pres">
      <dgm:prSet presAssocID="{D13C1022-E33D-4FFC-901F-5DD55F3025E2}" presName="space" presStyleCnt="0"/>
      <dgm:spPr/>
    </dgm:pt>
    <dgm:pt modelId="{F2956178-7998-40BE-BB55-0BF08FE323BA}" type="pres">
      <dgm:prSet presAssocID="{C694DAB4-3A15-4E62-8A97-7338B9542BF1}" presName="composite" presStyleCnt="0"/>
      <dgm:spPr/>
    </dgm:pt>
    <dgm:pt modelId="{DB191BB9-D6EB-4780-AB49-C945B39E81E1}" type="pres">
      <dgm:prSet presAssocID="{C694DAB4-3A15-4E62-8A97-7338B9542B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290D0F1-9145-4556-93BE-8FD1D44DB631}" type="pres">
      <dgm:prSet presAssocID="{C694DAB4-3A15-4E62-8A97-7338B9542B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BA5600-446B-4543-9481-8526201813BB}" srcId="{C694DAB4-3A15-4E62-8A97-7338B9542BF1}" destId="{74E209BF-2DAF-42C1-81C0-1CCFF44728D1}" srcOrd="6" destOrd="0" parTransId="{93DE578A-50AB-40D6-9F52-8C7BC9DFA5ED}" sibTransId="{A6D1DF5D-737F-4E48-B1A9-259FD707A6AA}"/>
    <dgm:cxn modelId="{68755204-D8DA-45F8-8824-699F935837D5}" srcId="{C694DAB4-3A15-4E62-8A97-7338B9542BF1}" destId="{AACE6681-3F22-41A0-BFA0-650BF4B36924}" srcOrd="1" destOrd="0" parTransId="{ED708245-8BE3-44C8-9EC2-769D9AC4DDE9}" sibTransId="{E6B68C88-CDA0-4652-AB8E-D78846CC3798}"/>
    <dgm:cxn modelId="{1B4C8D09-B283-40DB-8C75-0981537DAE1C}" srcId="{C694DAB4-3A15-4E62-8A97-7338B9542BF1}" destId="{A7A6D8FF-605B-4D91-8AEB-70C3B23FE6FC}" srcOrd="7" destOrd="0" parTransId="{B978BA47-4146-469A-894B-7D69914E1485}" sibTransId="{E410870C-C936-4408-B87E-18CE2D3E5648}"/>
    <dgm:cxn modelId="{9799000A-499B-48E7-8B3D-AC390CE1B37A}" type="presOf" srcId="{5B7F3B20-4C79-49AA-B897-3ECC516F292B}" destId="{6B5218B1-4E7D-4736-8C11-2FE1323DF702}" srcOrd="0" destOrd="11" presId="urn:microsoft.com/office/officeart/2005/8/layout/hList1"/>
    <dgm:cxn modelId="{85D10C0F-8BC9-4DF8-BE2C-CE4228E988FE}" type="presOf" srcId="{C694DAB4-3A15-4E62-8A97-7338B9542BF1}" destId="{DB191BB9-D6EB-4780-AB49-C945B39E81E1}" srcOrd="0" destOrd="0" presId="urn:microsoft.com/office/officeart/2005/8/layout/hList1"/>
    <dgm:cxn modelId="{9581E710-4EF0-46B6-B8EE-97075037F5B1}" type="presOf" srcId="{0CF4090E-5120-4C08-8E00-64FDE9CBEA52}" destId="{6B5218B1-4E7D-4736-8C11-2FE1323DF702}" srcOrd="0" destOrd="15" presId="urn:microsoft.com/office/officeart/2005/8/layout/hList1"/>
    <dgm:cxn modelId="{3EED4911-4478-4A9B-AC28-FC1582877A4D}" type="presOf" srcId="{C77EC097-84FF-4B13-ADB4-810471BCBA6D}" destId="{2290D0F1-9145-4556-93BE-8FD1D44DB631}" srcOrd="0" destOrd="12" presId="urn:microsoft.com/office/officeart/2005/8/layout/hList1"/>
    <dgm:cxn modelId="{BE438718-DE3E-4F62-8BB2-11E11D2211B1}" type="presOf" srcId="{7197674F-3149-492A-8123-0B51AC2F4F76}" destId="{2290D0F1-9145-4556-93BE-8FD1D44DB631}" srcOrd="0" destOrd="11" presId="urn:microsoft.com/office/officeart/2005/8/layout/hList1"/>
    <dgm:cxn modelId="{9DCC281B-F261-444E-B333-335E89B27553}" srcId="{1DD2FAF4-578B-4300-9C6C-CF5B1551D88C}" destId="{3EEC6440-0FEF-4AB8-A031-990362682026}" srcOrd="5" destOrd="0" parTransId="{C3E484E0-BEBA-4707-90A5-3DFE22D19BD6}" sibTransId="{12DECFED-977B-4948-9856-70E757C10DB7}"/>
    <dgm:cxn modelId="{C29C7C1B-DC89-4066-9BF9-60176D01E4A1}" type="presOf" srcId="{E864ABA8-DD25-45CA-A568-0CE99B90BBBD}" destId="{8197AEB0-F13C-4F56-BFE9-A41C4976FD89}" srcOrd="0" destOrd="9" presId="urn:microsoft.com/office/officeart/2005/8/layout/hList1"/>
    <dgm:cxn modelId="{6A47881C-3C01-4FCC-ADD1-38C6BE67F2B8}" srcId="{D29BD473-3364-4CE3-B116-D825131F3DEC}" destId="{FA290178-A8BD-49BC-B962-D65618E7D860}" srcOrd="4" destOrd="0" parTransId="{3761CF15-F60E-4043-8721-63D6F57AEC66}" sibTransId="{BF483633-2545-4911-8947-15D9E539F349}"/>
    <dgm:cxn modelId="{D757951E-8FEA-4BA5-833F-7CA9440CEC2D}" srcId="{D29BD473-3364-4CE3-B116-D825131F3DEC}" destId="{B76B0250-F181-4871-8BF9-6FF52CA1141B}" srcOrd="8" destOrd="0" parTransId="{9C40E067-D3ED-44DC-9476-337012B4E323}" sibTransId="{89591EC6-7C21-482F-9D07-21B4A4F1EA80}"/>
    <dgm:cxn modelId="{DABDDD22-4822-4F74-90A4-257021448BEC}" srcId="{D29BD473-3364-4CE3-B116-D825131F3DEC}" destId="{D10AED8D-5C07-4200-929E-F0E356700C3B}" srcOrd="12" destOrd="0" parTransId="{61F9C8BB-999E-4452-9978-C1439726F802}" sibTransId="{A1F65D9E-88CD-4EF5-B497-3D4CA2351524}"/>
    <dgm:cxn modelId="{46DD9F24-2F7E-434A-94F7-98294BFD3C5A}" type="presOf" srcId="{E07ED91F-C56C-42C6-8E6B-84F80A89D26D}" destId="{6B5218B1-4E7D-4736-8C11-2FE1323DF702}" srcOrd="0" destOrd="13" presId="urn:microsoft.com/office/officeart/2005/8/layout/hList1"/>
    <dgm:cxn modelId="{9E488627-C19F-42B7-A375-EFB5F79D1BE8}" srcId="{C694DAB4-3A15-4E62-8A97-7338B9542BF1}" destId="{4214790C-3329-4C90-AC1C-75CA79C78301}" srcOrd="9" destOrd="0" parTransId="{580E9CF4-F8D3-4BA5-896A-2AE1C5C91956}" sibTransId="{A2EA52A0-A472-487E-9C2B-0AC5B0109231}"/>
    <dgm:cxn modelId="{A6C00B31-9EE7-49BC-9CC9-36279232BBAB}" srcId="{1DD2FAF4-578B-4300-9C6C-CF5B1551D88C}" destId="{6E22BE05-64FD-4168-A2D5-BC3A8BFA5BE0}" srcOrd="0" destOrd="0" parTransId="{4A8BAF19-0E3E-4A7E-8CCF-4009FD3922D9}" sibTransId="{8B9E33EC-D310-49A7-AA18-B2E2295E7371}"/>
    <dgm:cxn modelId="{8DE77434-6CD8-4520-8FE3-7EC802BE0759}" srcId="{C2CF131B-2A5E-4B70-A5EC-4BC7C265C356}" destId="{1DD2FAF4-578B-4300-9C6C-CF5B1551D88C}" srcOrd="1" destOrd="0" parTransId="{6AD2A06F-88E2-43F3-A62B-7A987F7A107C}" sibTransId="{D13C1022-E33D-4FFC-901F-5DD55F3025E2}"/>
    <dgm:cxn modelId="{07591236-EAE0-4BD7-94F1-A9EDEDDE1F42}" srcId="{1DD2FAF4-578B-4300-9C6C-CF5B1551D88C}" destId="{71FE3CC7-91B0-4187-B567-6BC4BCADC650}" srcOrd="6" destOrd="0" parTransId="{8267B8AD-1C25-4629-B693-D013B430EEA2}" sibTransId="{8A4732FE-8DEC-4D19-B0A1-CA6DF076F398}"/>
    <dgm:cxn modelId="{D97D2836-557B-47DF-9886-CA4CF998FB76}" type="presOf" srcId="{4214790C-3329-4C90-AC1C-75CA79C78301}" destId="{2290D0F1-9145-4556-93BE-8FD1D44DB631}" srcOrd="0" destOrd="9" presId="urn:microsoft.com/office/officeart/2005/8/layout/hList1"/>
    <dgm:cxn modelId="{EC280F37-F585-4DBD-B21C-5F0F39040182}" srcId="{D29BD473-3364-4CE3-B116-D825131F3DEC}" destId="{D61E3EF1-81D8-44E4-89D5-F0F21262F70A}" srcOrd="3" destOrd="0" parTransId="{82F50EDA-BB3D-407C-9DB8-C13F806AFFA0}" sibTransId="{3FD160EC-4D03-4EEA-B1CF-FC525DDB1F52}"/>
    <dgm:cxn modelId="{0CCEBD39-353F-4B27-A8A4-DF6AECDF461A}" type="presOf" srcId="{B76B0250-F181-4871-8BF9-6FF52CA1141B}" destId="{6B5218B1-4E7D-4736-8C11-2FE1323DF702}" srcOrd="0" destOrd="8" presId="urn:microsoft.com/office/officeart/2005/8/layout/hList1"/>
    <dgm:cxn modelId="{5F39C239-E031-42E6-905E-6A340386B6C1}" srcId="{C694DAB4-3A15-4E62-8A97-7338B9542BF1}" destId="{8EF2EB24-BDD4-45B5-B354-2532D928F9C2}" srcOrd="4" destOrd="0" parTransId="{029D513C-BEFB-45ED-B76B-A95927019645}" sibTransId="{91D34537-A530-4FB9-856B-5209DA7FB808}"/>
    <dgm:cxn modelId="{714D5F3A-9CE5-43CD-8D0C-39D2A26C04C5}" type="presOf" srcId="{181044BE-ECDF-4549-9C62-DA99E81C8614}" destId="{6B5218B1-4E7D-4736-8C11-2FE1323DF702}" srcOrd="0" destOrd="9" presId="urn:microsoft.com/office/officeart/2005/8/layout/hList1"/>
    <dgm:cxn modelId="{92FA313B-DB09-45AC-B784-4661F1D5FDB0}" srcId="{D29BD473-3364-4CE3-B116-D825131F3DEC}" destId="{181044BE-ECDF-4549-9C62-DA99E81C8614}" srcOrd="9" destOrd="0" parTransId="{90995869-00AB-40A3-BD75-3CBD3ADA90B3}" sibTransId="{1EE444DC-095F-410B-95E3-453B8341A164}"/>
    <dgm:cxn modelId="{09AE3F3B-9F28-4CC8-9DA7-12F3EE731724}" srcId="{D29BD473-3364-4CE3-B116-D825131F3DEC}" destId="{5B7F3B20-4C79-49AA-B897-3ECC516F292B}" srcOrd="11" destOrd="0" parTransId="{26AA1716-E274-45F0-BED7-32A80402D017}" sibTransId="{E50A28C6-FE10-4C16-AB2A-40A98C122B49}"/>
    <dgm:cxn modelId="{79FC5E3B-0A6F-4E81-B775-11597D389DC9}" type="presOf" srcId="{F6030EF3-295E-43C9-9E31-893DAD100935}" destId="{6B5218B1-4E7D-4736-8C11-2FE1323DF702}" srcOrd="0" destOrd="10" presId="urn:microsoft.com/office/officeart/2005/8/layout/hList1"/>
    <dgm:cxn modelId="{0368093F-82DD-4943-B7A6-912CE9C04864}" type="presOf" srcId="{50FEC014-9129-4C53-BDF2-E28A1129F695}" destId="{6B5218B1-4E7D-4736-8C11-2FE1323DF702}" srcOrd="0" destOrd="1" presId="urn:microsoft.com/office/officeart/2005/8/layout/hList1"/>
    <dgm:cxn modelId="{08C4F55B-CC30-43D6-9412-85436F577698}" type="presOf" srcId="{D92AE09F-DDED-40AC-B518-D90CC0E2DD3F}" destId="{8197AEB0-F13C-4F56-BFE9-A41C4976FD89}" srcOrd="0" destOrd="4" presId="urn:microsoft.com/office/officeart/2005/8/layout/hList1"/>
    <dgm:cxn modelId="{A6F40462-565C-44E3-9F74-0FFAEF13D926}" srcId="{D29BD473-3364-4CE3-B116-D825131F3DEC}" destId="{50FEC014-9129-4C53-BDF2-E28A1129F695}" srcOrd="1" destOrd="0" parTransId="{585113C6-B450-426E-89C6-01CED6902CDE}" sibTransId="{E2E29A7A-9466-4F17-A80F-63897975DB36}"/>
    <dgm:cxn modelId="{FD3B2164-6BAA-42F6-8FCD-626F033BEA8A}" type="presOf" srcId="{6E22BE05-64FD-4168-A2D5-BC3A8BFA5BE0}" destId="{8197AEB0-F13C-4F56-BFE9-A41C4976FD89}" srcOrd="0" destOrd="0" presId="urn:microsoft.com/office/officeart/2005/8/layout/hList1"/>
    <dgm:cxn modelId="{51D54644-DFF6-4CA4-9A21-5F1E6AAE8FB2}" type="presOf" srcId="{FA290178-A8BD-49BC-B962-D65618E7D860}" destId="{6B5218B1-4E7D-4736-8C11-2FE1323DF702}" srcOrd="0" destOrd="4" presId="urn:microsoft.com/office/officeart/2005/8/layout/hList1"/>
    <dgm:cxn modelId="{F1A82F45-AD0A-46A0-B344-A9B772863BE0}" type="presOf" srcId="{00FE77EC-B880-4A5D-BD4B-BC0ED1AE26BF}" destId="{2290D0F1-9145-4556-93BE-8FD1D44DB631}" srcOrd="0" destOrd="3" presId="urn:microsoft.com/office/officeart/2005/8/layout/hList1"/>
    <dgm:cxn modelId="{9A6D6E46-A967-4387-907A-92C1B74C510B}" srcId="{1DD2FAF4-578B-4300-9C6C-CF5B1551D88C}" destId="{D92AE09F-DDED-40AC-B518-D90CC0E2DD3F}" srcOrd="4" destOrd="0" parTransId="{CFF9CC41-6869-4391-AA71-D894D6853548}" sibTransId="{70ADE14A-04C5-4E10-9176-B64E56BBAFBB}"/>
    <dgm:cxn modelId="{4AA5154A-EE5A-41D4-9091-8B219BF425A2}" type="presOf" srcId="{74E209BF-2DAF-42C1-81C0-1CCFF44728D1}" destId="{2290D0F1-9145-4556-93BE-8FD1D44DB631}" srcOrd="0" destOrd="6" presId="urn:microsoft.com/office/officeart/2005/8/layout/hList1"/>
    <dgm:cxn modelId="{94CA674C-8704-4A62-BC42-9B7915F0B94B}" type="presOf" srcId="{D61E3EF1-81D8-44E4-89D5-F0F21262F70A}" destId="{6B5218B1-4E7D-4736-8C11-2FE1323DF702}" srcOrd="0" destOrd="3" presId="urn:microsoft.com/office/officeart/2005/8/layout/hList1"/>
    <dgm:cxn modelId="{CFD2B951-4705-4505-B146-D4CE4CF3ADF4}" type="presOf" srcId="{AACE6681-3F22-41A0-BFA0-650BF4B36924}" destId="{2290D0F1-9145-4556-93BE-8FD1D44DB631}" srcOrd="0" destOrd="1" presId="urn:microsoft.com/office/officeart/2005/8/layout/hList1"/>
    <dgm:cxn modelId="{97C51352-ABCD-424E-972B-B0245F81743E}" type="presOf" srcId="{55961D9C-B241-47D4-9658-4273F0639A33}" destId="{8197AEB0-F13C-4F56-BFE9-A41C4976FD89}" srcOrd="0" destOrd="2" presId="urn:microsoft.com/office/officeart/2005/8/layout/hList1"/>
    <dgm:cxn modelId="{94D36353-059E-4891-81C1-862AACB6F20A}" type="presOf" srcId="{F995AC23-805E-4C9A-8516-CABB31531C76}" destId="{2290D0F1-9145-4556-93BE-8FD1D44DB631}" srcOrd="0" destOrd="8" presId="urn:microsoft.com/office/officeart/2005/8/layout/hList1"/>
    <dgm:cxn modelId="{6BA53B74-DA22-4934-8E17-469117EE65E2}" srcId="{C694DAB4-3A15-4E62-8A97-7338B9542BF1}" destId="{62FAB482-BDC9-4E53-A0DE-7B1114039C87}" srcOrd="0" destOrd="0" parTransId="{0EE67808-35FD-4B0D-BB89-EE814A913BEC}" sibTransId="{907D27E6-C5AB-45C1-8C5E-6605B57589EC}"/>
    <dgm:cxn modelId="{C74EFA74-88A8-435D-B2A1-945692B2C452}" srcId="{D29BD473-3364-4CE3-B116-D825131F3DEC}" destId="{E07ED91F-C56C-42C6-8E6B-84F80A89D26D}" srcOrd="13" destOrd="0" parTransId="{F96141CE-2109-4708-A9CD-1212B0960470}" sibTransId="{1035E3F1-7565-4DFA-A6F2-3B62B576DC8B}"/>
    <dgm:cxn modelId="{C8B14375-CB38-4A3C-9A11-4C4FEF68A2E4}" srcId="{D29BD473-3364-4CE3-B116-D825131F3DEC}" destId="{51C3D7FA-AB94-40FC-80E8-EC5A78EFE06D}" srcOrd="7" destOrd="0" parTransId="{3A46F95F-7836-4D4C-AFC5-48C06E7AE2D5}" sibTransId="{25B57B79-C9F3-46CC-9882-488E921A936C}"/>
    <dgm:cxn modelId="{EB34B477-EBA2-4006-83EE-3B16D9424629}" type="presOf" srcId="{1DD2FAF4-578B-4300-9C6C-CF5B1551D88C}" destId="{5F5D7DE0-D5A4-4224-9A07-6EBCE8626C32}" srcOrd="0" destOrd="0" presId="urn:microsoft.com/office/officeart/2005/8/layout/hList1"/>
    <dgm:cxn modelId="{0FD45F58-143D-4806-B79B-8520E7016F58}" type="presOf" srcId="{D29BD473-3364-4CE3-B116-D825131F3DEC}" destId="{24E2F775-FE27-457A-815A-BDDB75BC81B3}" srcOrd="0" destOrd="0" presId="urn:microsoft.com/office/officeart/2005/8/layout/hList1"/>
    <dgm:cxn modelId="{9AB4877E-E639-4A86-9A93-376923A89903}" srcId="{C694DAB4-3A15-4E62-8A97-7338B9542BF1}" destId="{30A92739-A8E5-4DB2-80C9-08F08280D119}" srcOrd="2" destOrd="0" parTransId="{9E6ABB1D-AC23-468B-BC70-79CB8B21C1BF}" sibTransId="{649EF265-FAFA-4293-A05F-17FA3B221A14}"/>
    <dgm:cxn modelId="{0B8D8882-EC4E-45B8-8F82-D3AB66A78E1F}" type="presOf" srcId="{AD0F64C7-0167-43D2-9436-BCA08D5E1FC8}" destId="{2290D0F1-9145-4556-93BE-8FD1D44DB631}" srcOrd="0" destOrd="10" presId="urn:microsoft.com/office/officeart/2005/8/layout/hList1"/>
    <dgm:cxn modelId="{B8ED568B-B54C-4899-B13C-7D6D978339BC}" srcId="{C694DAB4-3A15-4E62-8A97-7338B9542BF1}" destId="{00FE77EC-B880-4A5D-BD4B-BC0ED1AE26BF}" srcOrd="3" destOrd="0" parTransId="{1DC14546-4703-422F-9B01-3387D747ABAE}" sibTransId="{E1AAFBA1-9750-4C5E-B1C1-5D4ED6D50582}"/>
    <dgm:cxn modelId="{29758A93-BBA0-4B4E-BB73-0954F00DAC7B}" type="presOf" srcId="{51C3D7FA-AB94-40FC-80E8-EC5A78EFE06D}" destId="{6B5218B1-4E7D-4736-8C11-2FE1323DF702}" srcOrd="0" destOrd="7" presId="urn:microsoft.com/office/officeart/2005/8/layout/hList1"/>
    <dgm:cxn modelId="{73DFF193-6F00-414C-806C-2BCEA53CD02E}" type="presOf" srcId="{D688195D-8A0D-44D8-9020-97F1BFDFDD2C}" destId="{6B5218B1-4E7D-4736-8C11-2FE1323DF702}" srcOrd="0" destOrd="0" presId="urn:microsoft.com/office/officeart/2005/8/layout/hList1"/>
    <dgm:cxn modelId="{1F16F594-E03F-4443-B635-E303BF8C36A9}" type="presOf" srcId="{62FAB482-BDC9-4E53-A0DE-7B1114039C87}" destId="{2290D0F1-9145-4556-93BE-8FD1D44DB631}" srcOrd="0" destOrd="0" presId="urn:microsoft.com/office/officeart/2005/8/layout/hList1"/>
    <dgm:cxn modelId="{A3D88197-6EB6-4CF2-9737-11647DE15B9C}" srcId="{1DD2FAF4-578B-4300-9C6C-CF5B1551D88C}" destId="{55961D9C-B241-47D4-9658-4273F0639A33}" srcOrd="2" destOrd="0" parTransId="{2B1C7EF5-4874-4B2A-8BEB-A3BA3F48DFC8}" sibTransId="{FC56CD2F-0F7F-41C8-928C-96E40AA449D9}"/>
    <dgm:cxn modelId="{BF0CC99A-B7D6-49C8-9BE5-4C0798FFCFA2}" type="presOf" srcId="{30A92739-A8E5-4DB2-80C9-08F08280D119}" destId="{2290D0F1-9145-4556-93BE-8FD1D44DB631}" srcOrd="0" destOrd="2" presId="urn:microsoft.com/office/officeart/2005/8/layout/hList1"/>
    <dgm:cxn modelId="{D6BFDB9A-7E7A-45A8-91B6-BF5BA70776B3}" srcId="{1DD2FAF4-578B-4300-9C6C-CF5B1551D88C}" destId="{D3F6A841-FD15-41B3-990C-A3FECA09F002}" srcOrd="8" destOrd="0" parTransId="{F41A989A-0277-44A2-910D-1FD79C50A86D}" sibTransId="{4DA988A1-F9B3-4A03-AFBE-9C71B25D4341}"/>
    <dgm:cxn modelId="{D348119F-2F05-4A43-B7EA-A2799DFA34F2}" type="presOf" srcId="{71FE3CC7-91B0-4187-B567-6BC4BCADC650}" destId="{8197AEB0-F13C-4F56-BFE9-A41C4976FD89}" srcOrd="0" destOrd="6" presId="urn:microsoft.com/office/officeart/2005/8/layout/hList1"/>
    <dgm:cxn modelId="{BE7F4DA3-D270-427B-9DAC-84FCDB360A29}" srcId="{1DD2FAF4-578B-4300-9C6C-CF5B1551D88C}" destId="{08A026E0-2D24-4992-9724-BABD9FB70C63}" srcOrd="1" destOrd="0" parTransId="{BB1B4450-D57E-474D-87A6-1561B2AD4926}" sibTransId="{C3E6DA32-E1E1-4609-AB9B-EA30D70A9343}"/>
    <dgm:cxn modelId="{21C4C7A3-437D-4911-BF8B-B41C1D8C3669}" srcId="{1DD2FAF4-578B-4300-9C6C-CF5B1551D88C}" destId="{9B2A14B3-597B-4460-BEAD-A5C9B166F1D3}" srcOrd="7" destOrd="0" parTransId="{375F40C1-5D3B-42B3-82B3-BBB6FDCB4CEA}" sibTransId="{5C545CF3-22D0-4B13-860F-87CBD453E355}"/>
    <dgm:cxn modelId="{1C0299A9-878A-47B9-AD2D-D460D3A12267}" srcId="{1DD2FAF4-578B-4300-9C6C-CF5B1551D88C}" destId="{C7F1B2B2-179B-4502-934E-0BFB1C4047EC}" srcOrd="3" destOrd="0" parTransId="{7621E90D-B3CB-46F9-A305-587A01A2A492}" sibTransId="{F3C65C8B-EB77-4352-8C3B-21124A1C71A2}"/>
    <dgm:cxn modelId="{23A887AC-85A4-47D0-971A-D2CECB9FDEC0}" type="presOf" srcId="{E268C6AC-0406-4367-B754-7E5C85563559}" destId="{2290D0F1-9145-4556-93BE-8FD1D44DB631}" srcOrd="0" destOrd="5" presId="urn:microsoft.com/office/officeart/2005/8/layout/hList1"/>
    <dgm:cxn modelId="{A1F793AD-BA23-42D6-8EB6-8DD8C10D825E}" type="presOf" srcId="{F507A10C-AE46-455A-AE77-B389024488E6}" destId="{6B5218B1-4E7D-4736-8C11-2FE1323DF702}" srcOrd="0" destOrd="6" presId="urn:microsoft.com/office/officeart/2005/8/layout/hList1"/>
    <dgm:cxn modelId="{CB1752AF-B1C9-4A23-9E05-1F754C1549B3}" type="presOf" srcId="{8EF2EB24-BDD4-45B5-B354-2532D928F9C2}" destId="{2290D0F1-9145-4556-93BE-8FD1D44DB631}" srcOrd="0" destOrd="4" presId="urn:microsoft.com/office/officeart/2005/8/layout/hList1"/>
    <dgm:cxn modelId="{E415C5B2-A858-4328-B2B8-0083CA0EF41A}" type="presOf" srcId="{D10AED8D-5C07-4200-929E-F0E356700C3B}" destId="{6B5218B1-4E7D-4736-8C11-2FE1323DF702}" srcOrd="0" destOrd="12" presId="urn:microsoft.com/office/officeart/2005/8/layout/hList1"/>
    <dgm:cxn modelId="{635A0DB9-D48C-4181-9068-10000D67219A}" srcId="{D29BD473-3364-4CE3-B116-D825131F3DEC}" destId="{F6030EF3-295E-43C9-9E31-893DAD100935}" srcOrd="10" destOrd="0" parTransId="{6D359E74-52BB-4C09-81CA-F1BBB13AADA8}" sibTransId="{E9EEC2AF-3C31-420F-80E2-39DB9C1C0B6D}"/>
    <dgm:cxn modelId="{C93491B9-73A1-423C-9F82-FCF773F0E949}" type="presOf" srcId="{C7F1B2B2-179B-4502-934E-0BFB1C4047EC}" destId="{8197AEB0-F13C-4F56-BFE9-A41C4976FD89}" srcOrd="0" destOrd="3" presId="urn:microsoft.com/office/officeart/2005/8/layout/hList1"/>
    <dgm:cxn modelId="{003633CD-E06F-4E5A-B195-B35E9F8CCB1C}" type="presOf" srcId="{3EEC6440-0FEF-4AB8-A031-990362682026}" destId="{8197AEB0-F13C-4F56-BFE9-A41C4976FD89}" srcOrd="0" destOrd="5" presId="urn:microsoft.com/office/officeart/2005/8/layout/hList1"/>
    <dgm:cxn modelId="{5A60DACD-8562-4EF6-A9E7-7BFF1E25396A}" srcId="{D29BD473-3364-4CE3-B116-D825131F3DEC}" destId="{D688195D-8A0D-44D8-9020-97F1BFDFDD2C}" srcOrd="0" destOrd="0" parTransId="{E338683E-A83A-4334-A88A-76940F7380E4}" sibTransId="{674BC67D-B719-47A9-B5AB-55D8F51D5786}"/>
    <dgm:cxn modelId="{747D5CCF-A404-418B-A738-93BEFADE5DB3}" srcId="{C2CF131B-2A5E-4B70-A5EC-4BC7C265C356}" destId="{D29BD473-3364-4CE3-B116-D825131F3DEC}" srcOrd="0" destOrd="0" parTransId="{9E00B51E-C09C-4A0B-8FC3-BA60176ED7D9}" sibTransId="{895A472C-8527-47DA-8036-3877E91EE30A}"/>
    <dgm:cxn modelId="{7903A3D1-E31D-4D0E-9300-0A15DB0F394C}" type="presOf" srcId="{13281F56-5589-4D7C-93FB-2D32894BAA7E}" destId="{6B5218B1-4E7D-4736-8C11-2FE1323DF702}" srcOrd="0" destOrd="14" presId="urn:microsoft.com/office/officeart/2005/8/layout/hList1"/>
    <dgm:cxn modelId="{62DED0D8-C050-45F2-AE3D-688229A05142}" srcId="{1DD2FAF4-578B-4300-9C6C-CF5B1551D88C}" destId="{E864ABA8-DD25-45CA-A568-0CE99B90BBBD}" srcOrd="9" destOrd="0" parTransId="{7C5C31B0-7290-4C81-BAFA-8852B6F52709}" sibTransId="{EDEAC639-15B3-4299-B44A-9AC697F4575D}"/>
    <dgm:cxn modelId="{643AD8D9-7607-42D8-9761-4A2E87D22EEB}" srcId="{C2CF131B-2A5E-4B70-A5EC-4BC7C265C356}" destId="{C694DAB4-3A15-4E62-8A97-7338B9542BF1}" srcOrd="2" destOrd="0" parTransId="{2EB38627-FC14-4181-A108-EB7F7E8203D5}" sibTransId="{FCDE8F11-DB77-423F-9018-D418CA8B9997}"/>
    <dgm:cxn modelId="{116304DA-C18B-4C41-81C0-9774AE5D75F8}" type="presOf" srcId="{08A026E0-2D24-4992-9724-BABD9FB70C63}" destId="{8197AEB0-F13C-4F56-BFE9-A41C4976FD89}" srcOrd="0" destOrd="1" presId="urn:microsoft.com/office/officeart/2005/8/layout/hList1"/>
    <dgm:cxn modelId="{DD1D11E0-BB3C-4C4E-B928-1EB744BD0A1D}" srcId="{C694DAB4-3A15-4E62-8A97-7338B9542BF1}" destId="{AD0F64C7-0167-43D2-9436-BCA08D5E1FC8}" srcOrd="10" destOrd="0" parTransId="{F8D70781-0078-4762-8FDC-6E209B772C79}" sibTransId="{3B424C0E-CC07-42C0-AA19-2CF4B750F047}"/>
    <dgm:cxn modelId="{3AA95DE0-6D67-439B-B5FC-C5B7F137AAE0}" type="presOf" srcId="{CE93524D-8412-451B-90CE-8A50293D2454}" destId="{6B5218B1-4E7D-4736-8C11-2FE1323DF702}" srcOrd="0" destOrd="5" presId="urn:microsoft.com/office/officeart/2005/8/layout/hList1"/>
    <dgm:cxn modelId="{DC2DD4E3-8039-418D-BD55-6779519267DC}" type="presOf" srcId="{3444383C-730C-417C-A3D5-4FC40CFD9C14}" destId="{6B5218B1-4E7D-4736-8C11-2FE1323DF702}" srcOrd="0" destOrd="2" presId="urn:microsoft.com/office/officeart/2005/8/layout/hList1"/>
    <dgm:cxn modelId="{416DBAE8-898F-4A78-9F37-BA50C062AE16}" type="presOf" srcId="{9B2A14B3-597B-4460-BEAD-A5C9B166F1D3}" destId="{8197AEB0-F13C-4F56-BFE9-A41C4976FD89}" srcOrd="0" destOrd="7" presId="urn:microsoft.com/office/officeart/2005/8/layout/hList1"/>
    <dgm:cxn modelId="{C8BB53EB-9A42-4ABA-8C69-9E7E71E2FF15}" srcId="{C694DAB4-3A15-4E62-8A97-7338B9542BF1}" destId="{F995AC23-805E-4C9A-8516-CABB31531C76}" srcOrd="8" destOrd="0" parTransId="{B3275683-660E-4457-9F97-BA011E20B2A5}" sibTransId="{AC73934F-2916-4446-9DBA-824CE270D0A6}"/>
    <dgm:cxn modelId="{247BE0EB-B43A-4AF5-8251-15A2AB861857}" srcId="{D29BD473-3364-4CE3-B116-D825131F3DEC}" destId="{0CF4090E-5120-4C08-8E00-64FDE9CBEA52}" srcOrd="15" destOrd="0" parTransId="{1AC42B8D-F9C5-4472-9E5A-4A421C2461D8}" sibTransId="{9EB4D289-1D66-4A13-A4CB-79C413F9A22B}"/>
    <dgm:cxn modelId="{CC1FB9EE-642A-45F7-AF85-E58EAD68BE32}" srcId="{C694DAB4-3A15-4E62-8A97-7338B9542BF1}" destId="{E268C6AC-0406-4367-B754-7E5C85563559}" srcOrd="5" destOrd="0" parTransId="{69DB799E-72EA-4B30-AE1E-BE50ADF307CC}" sibTransId="{D9FE5229-9F21-4A59-91A9-A83E68ACB76F}"/>
    <dgm:cxn modelId="{BE28E8F0-8088-4B00-A545-18E8B1B56CE4}" type="presOf" srcId="{A7A6D8FF-605B-4D91-8AEB-70C3B23FE6FC}" destId="{2290D0F1-9145-4556-93BE-8FD1D44DB631}" srcOrd="0" destOrd="7" presId="urn:microsoft.com/office/officeart/2005/8/layout/hList1"/>
    <dgm:cxn modelId="{26417FF2-178B-4E01-9BCE-8B885AC387FA}" srcId="{D29BD473-3364-4CE3-B116-D825131F3DEC}" destId="{3444383C-730C-417C-A3D5-4FC40CFD9C14}" srcOrd="2" destOrd="0" parTransId="{3E58E16F-3494-4365-BADD-A72D6100D553}" sibTransId="{44313593-5B25-4641-BC21-5A0DDE6D7214}"/>
    <dgm:cxn modelId="{B5A8F6F2-F66A-4788-B373-6F537E4FA927}" type="presOf" srcId="{D3F6A841-FD15-41B3-990C-A3FECA09F002}" destId="{8197AEB0-F13C-4F56-BFE9-A41C4976FD89}" srcOrd="0" destOrd="8" presId="urn:microsoft.com/office/officeart/2005/8/layout/hList1"/>
    <dgm:cxn modelId="{C435E5F3-4B95-4890-AEB0-0BD62601D56B}" srcId="{C694DAB4-3A15-4E62-8A97-7338B9542BF1}" destId="{7197674F-3149-492A-8123-0B51AC2F4F76}" srcOrd="11" destOrd="0" parTransId="{D776BE83-4493-47D6-B5FE-B07C13CEE1D8}" sibTransId="{8935A7AA-FA34-4AF7-83A8-03B5507CDF31}"/>
    <dgm:cxn modelId="{D5B8AAF4-E2CB-4643-9D79-EC37775FFE8D}" srcId="{D29BD473-3364-4CE3-B116-D825131F3DEC}" destId="{F507A10C-AE46-455A-AE77-B389024488E6}" srcOrd="6" destOrd="0" parTransId="{A5CC55A4-2B3A-417D-A61C-0FF827F407FB}" sibTransId="{FA058DDE-4F49-4C1B-973F-58179E7759E1}"/>
    <dgm:cxn modelId="{883230F6-967F-424C-9B47-9FF499A5D52D}" srcId="{C694DAB4-3A15-4E62-8A97-7338B9542BF1}" destId="{C77EC097-84FF-4B13-ADB4-810471BCBA6D}" srcOrd="12" destOrd="0" parTransId="{037901D7-E9E1-478B-8423-464D6EA59109}" sibTransId="{CABB5B16-2A11-48B4-B177-AF430D45D9FA}"/>
    <dgm:cxn modelId="{96599AF6-801B-4E99-8A44-E27008BEF4A1}" srcId="{D29BD473-3364-4CE3-B116-D825131F3DEC}" destId="{CE93524D-8412-451B-90CE-8A50293D2454}" srcOrd="5" destOrd="0" parTransId="{DF2413F4-2146-4631-8F69-65FC4599B2A9}" sibTransId="{2A49F9E5-85B2-438E-8D13-C09BE7DA9B10}"/>
    <dgm:cxn modelId="{466E14F8-E37C-4F17-9151-3CAB8FF4EBB7}" type="presOf" srcId="{C2CF131B-2A5E-4B70-A5EC-4BC7C265C356}" destId="{2EB5C941-43B5-4D42-BB62-EE521138F68B}" srcOrd="0" destOrd="0" presId="urn:microsoft.com/office/officeart/2005/8/layout/hList1"/>
    <dgm:cxn modelId="{25C434FF-6BD9-42AF-A327-A645408B8243}" srcId="{D29BD473-3364-4CE3-B116-D825131F3DEC}" destId="{13281F56-5589-4D7C-93FB-2D32894BAA7E}" srcOrd="14" destOrd="0" parTransId="{0E8AA7DC-9B7E-43D5-9163-40D981A6CA8D}" sibTransId="{1290CB83-3A24-43D0-93B9-AB4EB59E7EAD}"/>
    <dgm:cxn modelId="{9DB922AF-4DCE-4718-991D-6BAD62990EFB}" type="presParOf" srcId="{2EB5C941-43B5-4D42-BB62-EE521138F68B}" destId="{D1494BD8-0F80-487D-A446-20886D0C354E}" srcOrd="0" destOrd="0" presId="urn:microsoft.com/office/officeart/2005/8/layout/hList1"/>
    <dgm:cxn modelId="{C4953E17-7C7F-415D-9E01-38F253743C22}" type="presParOf" srcId="{D1494BD8-0F80-487D-A446-20886D0C354E}" destId="{24E2F775-FE27-457A-815A-BDDB75BC81B3}" srcOrd="0" destOrd="0" presId="urn:microsoft.com/office/officeart/2005/8/layout/hList1"/>
    <dgm:cxn modelId="{0C2D96BA-AA1A-4A4F-A7DD-1416202EC668}" type="presParOf" srcId="{D1494BD8-0F80-487D-A446-20886D0C354E}" destId="{6B5218B1-4E7D-4736-8C11-2FE1323DF702}" srcOrd="1" destOrd="0" presId="urn:microsoft.com/office/officeart/2005/8/layout/hList1"/>
    <dgm:cxn modelId="{2AD1C9F5-96AF-44AD-8430-33C70F7A4076}" type="presParOf" srcId="{2EB5C941-43B5-4D42-BB62-EE521138F68B}" destId="{CCD421FE-F8BD-447A-BE69-27C40DB5A47F}" srcOrd="1" destOrd="0" presId="urn:microsoft.com/office/officeart/2005/8/layout/hList1"/>
    <dgm:cxn modelId="{6C55BDD9-0F66-4895-9A34-3090FC7FFF21}" type="presParOf" srcId="{2EB5C941-43B5-4D42-BB62-EE521138F68B}" destId="{6FEEC9EC-375C-4CCD-8902-423DDF43AFF4}" srcOrd="2" destOrd="0" presId="urn:microsoft.com/office/officeart/2005/8/layout/hList1"/>
    <dgm:cxn modelId="{7B2A0128-E202-49DD-BCAC-37BEA0D8E9BB}" type="presParOf" srcId="{6FEEC9EC-375C-4CCD-8902-423DDF43AFF4}" destId="{5F5D7DE0-D5A4-4224-9A07-6EBCE8626C32}" srcOrd="0" destOrd="0" presId="urn:microsoft.com/office/officeart/2005/8/layout/hList1"/>
    <dgm:cxn modelId="{4F9D1C70-EB0E-4A35-AA87-B64A046284E9}" type="presParOf" srcId="{6FEEC9EC-375C-4CCD-8902-423DDF43AFF4}" destId="{8197AEB0-F13C-4F56-BFE9-A41C4976FD89}" srcOrd="1" destOrd="0" presId="urn:microsoft.com/office/officeart/2005/8/layout/hList1"/>
    <dgm:cxn modelId="{7639C14A-1D56-4C88-91D3-ADD865D1B270}" type="presParOf" srcId="{2EB5C941-43B5-4D42-BB62-EE521138F68B}" destId="{4EC84BFC-45AB-4C23-9AF0-592A31C7B6A8}" srcOrd="3" destOrd="0" presId="urn:microsoft.com/office/officeart/2005/8/layout/hList1"/>
    <dgm:cxn modelId="{1DB9CA0F-F962-4B15-BF21-8D44A6B7565D}" type="presParOf" srcId="{2EB5C941-43B5-4D42-BB62-EE521138F68B}" destId="{F2956178-7998-40BE-BB55-0BF08FE323BA}" srcOrd="4" destOrd="0" presId="urn:microsoft.com/office/officeart/2005/8/layout/hList1"/>
    <dgm:cxn modelId="{E49F8FBF-7957-406C-9537-D6C7633B605F}" type="presParOf" srcId="{F2956178-7998-40BE-BB55-0BF08FE323BA}" destId="{DB191BB9-D6EB-4780-AB49-C945B39E81E1}" srcOrd="0" destOrd="0" presId="urn:microsoft.com/office/officeart/2005/8/layout/hList1"/>
    <dgm:cxn modelId="{EA5B05EE-AF08-4E95-B310-3F51539EC69C}" type="presParOf" srcId="{F2956178-7998-40BE-BB55-0BF08FE323BA}" destId="{2290D0F1-9145-4556-93BE-8FD1D44DB6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2F775-FE27-457A-815A-BDDB75BC81B3}">
      <dsp:nvSpPr>
        <dsp:cNvPr id="0" name=""/>
        <dsp:cNvSpPr/>
      </dsp:nvSpPr>
      <dsp:spPr>
        <a:xfrm>
          <a:off x="2615" y="20078"/>
          <a:ext cx="2549811" cy="814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effectLst/>
            </a:rPr>
            <a:t>Relacionados con las vivencias de niñas, niños y adolescentes</a:t>
          </a:r>
          <a:endParaRPr lang="es-ES" sz="1600" kern="1200" dirty="0"/>
        </a:p>
      </dsp:txBody>
      <dsp:txXfrm>
        <a:off x="2615" y="20078"/>
        <a:ext cx="2549811" cy="814070"/>
      </dsp:txXfrm>
    </dsp:sp>
    <dsp:sp modelId="{6B5218B1-4E7D-4736-8C11-2FE1323DF702}">
      <dsp:nvSpPr>
        <dsp:cNvPr id="0" name=""/>
        <dsp:cNvSpPr/>
      </dsp:nvSpPr>
      <dsp:spPr>
        <a:xfrm>
          <a:off x="2615" y="834149"/>
          <a:ext cx="2549811" cy="3184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Estereotipos sobre las y los adolescentes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Discriminación por género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Discriminación por etnia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Discriminación por condición social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Discriminación por la condición de discapacidad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Adolescentes en conflicto con la ley penal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Violencia sexual y familiar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Acoso Sexual en Espacios Públicos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Trabajo adolescente: riesgos y beneficios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Oportunidades de estudio y de trabajo (Orientación vocacional)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Sexualidad responsable en adolescentes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Ser madres y padres en la adolescencia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El uso de la tecnología, la Internet y las redes sociales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Problemas de adicción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000" b="0" i="0" u="none" kern="1200" dirty="0"/>
        </a:p>
      </dsp:txBody>
      <dsp:txXfrm>
        <a:off x="2615" y="834149"/>
        <a:ext cx="2549811" cy="3184199"/>
      </dsp:txXfrm>
    </dsp:sp>
    <dsp:sp modelId="{5F5D7DE0-D5A4-4224-9A07-6EBCE8626C32}">
      <dsp:nvSpPr>
        <dsp:cNvPr id="0" name=""/>
        <dsp:cNvSpPr/>
      </dsp:nvSpPr>
      <dsp:spPr>
        <a:xfrm>
          <a:off x="2909400" y="20078"/>
          <a:ext cx="2549811" cy="81407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effectLst/>
            </a:rPr>
            <a:t>Relacionados con la cultura escolar</a:t>
          </a:r>
          <a:endParaRPr lang="es-ES" sz="1600" kern="1200" dirty="0"/>
        </a:p>
      </dsp:txBody>
      <dsp:txXfrm>
        <a:off x="2909400" y="20078"/>
        <a:ext cx="2549811" cy="814070"/>
      </dsp:txXfrm>
    </dsp:sp>
    <dsp:sp modelId="{8197AEB0-F13C-4F56-BFE9-A41C4976FD89}">
      <dsp:nvSpPr>
        <dsp:cNvPr id="0" name=""/>
        <dsp:cNvSpPr/>
      </dsp:nvSpPr>
      <dsp:spPr>
        <a:xfrm>
          <a:off x="2909400" y="834149"/>
          <a:ext cx="2549811" cy="318419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Violencia escolar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Participación y organización estudiantil en la escuela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Participación de los actores de la comunidad educativa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Cultura inclusiva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Construcción de normas y acuerdos en la escuela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Convivencia en la escuela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/>
            <a:t>Posibilidades de aporte a la comunidad</a:t>
          </a:r>
          <a:endParaRPr lang="es-MX" sz="1000" b="0" i="0" u="none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Necesidades educativas de las y los estudiantes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Deserción escolar </a:t>
          </a:r>
          <a:endParaRPr lang="es-MX" sz="1000" b="0" i="0" u="none" kern="1200" dirty="0"/>
        </a:p>
      </dsp:txBody>
      <dsp:txXfrm>
        <a:off x="2909400" y="834149"/>
        <a:ext cx="2549811" cy="3184199"/>
      </dsp:txXfrm>
    </dsp:sp>
    <dsp:sp modelId="{DB191BB9-D6EB-4780-AB49-C945B39E81E1}">
      <dsp:nvSpPr>
        <dsp:cNvPr id="0" name=""/>
        <dsp:cNvSpPr/>
      </dsp:nvSpPr>
      <dsp:spPr>
        <a:xfrm>
          <a:off x="5816186" y="20078"/>
          <a:ext cx="2549811" cy="81407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effectLst/>
            </a:rPr>
            <a:t>Relacionados con la vida local, regional y nacional</a:t>
          </a:r>
          <a:endParaRPr lang="es-ES" sz="1600" kern="1200" dirty="0"/>
        </a:p>
      </dsp:txBody>
      <dsp:txXfrm>
        <a:off x="5816186" y="20078"/>
        <a:ext cx="2549811" cy="814070"/>
      </dsp:txXfrm>
    </dsp:sp>
    <dsp:sp modelId="{2290D0F1-9145-4556-93BE-8FD1D44DB631}">
      <dsp:nvSpPr>
        <dsp:cNvPr id="0" name=""/>
        <dsp:cNvSpPr/>
      </dsp:nvSpPr>
      <dsp:spPr>
        <a:xfrm>
          <a:off x="5816186" y="834149"/>
          <a:ext cx="2549811" cy="318419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Derechos de niños, niñas y adolescentes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Derechos sexuales y reproductivos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Calidad de vida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La problemática de la corrupción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Gestión del riesgo de desastres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Cuidado y conservación del patrimonio histórico - arqueológico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Desarrollo sostenible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La trata de personas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Desafíos de la convivencia intercultural 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Educación en seguridad vial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Centralismo y descentralización</a:t>
          </a:r>
          <a:endParaRPr lang="es-MX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00" b="1" i="0" u="none" kern="1200" dirty="0"/>
            <a:t>Seguridad ciudadana</a:t>
          </a:r>
          <a:endParaRPr lang="es-MX" sz="1000" b="0" i="0" u="none" kern="1200" dirty="0"/>
        </a:p>
      </dsp:txBody>
      <dsp:txXfrm>
        <a:off x="5816186" y="834149"/>
        <a:ext cx="2549811" cy="318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835C-8241-4B2C-A341-4C975E88F442}" type="datetimeFigureOut">
              <a:rPr lang="es-PE" smtClean="0"/>
              <a:t>19/07/2021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8800-FDCA-4F78-B4F9-58CB0B7F6D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385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F9CA6628-EB28-4320-8498-7174A5CE2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6487B13D-FE34-46D8-9DB7-41DBAB83A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A3833FC7-D02E-4B48-9997-24736B8B1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36469-B326-4CD5-A01E-5653C69C96CC}" type="slidenum">
              <a:rPr kumimoji="0" lang="es-PE" alt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210;p27:notes">
            <a:extLst>
              <a:ext uri="{FF2B5EF4-FFF2-40B4-BE49-F238E27FC236}">
                <a16:creationId xmlns:a16="http://schemas.microsoft.com/office/drawing/2014/main" id="{0D12175E-EDE8-4C5D-B805-8B374801B2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25" tIns="46400" rIns="92825" bIns="464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18435" name="Google Shape;211;p27:notes">
            <a:extLst>
              <a:ext uri="{FF2B5EF4-FFF2-40B4-BE49-F238E27FC236}">
                <a16:creationId xmlns:a16="http://schemas.microsoft.com/office/drawing/2014/main" id="{4DF60D2E-99A8-4E93-B4BA-B9EF26AE3C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11714eb92_0_4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e11714eb9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61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7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3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89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1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FA950-DEC1-4BBF-A0AC-C9155F417B4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9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13771" y="1766818"/>
            <a:ext cx="5514975" cy="2663825"/>
          </a:xfrm>
          <a:custGeom>
            <a:avLst/>
            <a:gdLst/>
            <a:ahLst/>
            <a:cxnLst/>
            <a:rect l="l" t="t" r="r" b="b"/>
            <a:pathLst>
              <a:path w="5514975" h="2663825">
                <a:moveTo>
                  <a:pt x="501701" y="876912"/>
                </a:moveTo>
                <a:lnTo>
                  <a:pt x="495338" y="834017"/>
                </a:lnTo>
                <a:lnTo>
                  <a:pt x="493936" y="791340"/>
                </a:lnTo>
                <a:lnTo>
                  <a:pt x="497387" y="749040"/>
                </a:lnTo>
                <a:lnTo>
                  <a:pt x="505579" y="707280"/>
                </a:lnTo>
                <a:lnTo>
                  <a:pt x="518404" y="666219"/>
                </a:lnTo>
                <a:lnTo>
                  <a:pt x="535750" y="626017"/>
                </a:lnTo>
                <a:lnTo>
                  <a:pt x="557509" y="586835"/>
                </a:lnTo>
                <a:lnTo>
                  <a:pt x="583569" y="548833"/>
                </a:lnTo>
                <a:lnTo>
                  <a:pt x="613822" y="512172"/>
                </a:lnTo>
                <a:lnTo>
                  <a:pt x="648157" y="477012"/>
                </a:lnTo>
                <a:lnTo>
                  <a:pt x="686463" y="443514"/>
                </a:lnTo>
                <a:lnTo>
                  <a:pt x="728632" y="411837"/>
                </a:lnTo>
                <a:lnTo>
                  <a:pt x="774554" y="382142"/>
                </a:lnTo>
                <a:lnTo>
                  <a:pt x="824117" y="354590"/>
                </a:lnTo>
                <a:lnTo>
                  <a:pt x="877212" y="329340"/>
                </a:lnTo>
                <a:lnTo>
                  <a:pt x="921140" y="311301"/>
                </a:lnTo>
                <a:lnTo>
                  <a:pt x="966270" y="295150"/>
                </a:lnTo>
                <a:lnTo>
                  <a:pt x="1012471" y="280890"/>
                </a:lnTo>
                <a:lnTo>
                  <a:pt x="1059612" y="268523"/>
                </a:lnTo>
                <a:lnTo>
                  <a:pt x="1107560" y="258052"/>
                </a:lnTo>
                <a:lnTo>
                  <a:pt x="1156184" y="249479"/>
                </a:lnTo>
                <a:lnTo>
                  <a:pt x="1205353" y="242807"/>
                </a:lnTo>
                <a:lnTo>
                  <a:pt x="1254935" y="238038"/>
                </a:lnTo>
                <a:lnTo>
                  <a:pt x="1304798" y="235174"/>
                </a:lnTo>
                <a:lnTo>
                  <a:pt x="1354812" y="234220"/>
                </a:lnTo>
                <a:lnTo>
                  <a:pt x="1404844" y="235176"/>
                </a:lnTo>
                <a:lnTo>
                  <a:pt x="1454763" y="238045"/>
                </a:lnTo>
                <a:lnTo>
                  <a:pt x="1504437" y="242830"/>
                </a:lnTo>
                <a:lnTo>
                  <a:pt x="1553735" y="249534"/>
                </a:lnTo>
                <a:lnTo>
                  <a:pt x="1602525" y="258158"/>
                </a:lnTo>
                <a:lnTo>
                  <a:pt x="1650677" y="268706"/>
                </a:lnTo>
                <a:lnTo>
                  <a:pt x="1698057" y="281180"/>
                </a:lnTo>
                <a:lnTo>
                  <a:pt x="1744535" y="295582"/>
                </a:lnTo>
                <a:lnTo>
                  <a:pt x="1789979" y="311915"/>
                </a:lnTo>
                <a:lnTo>
                  <a:pt x="1819472" y="278838"/>
                </a:lnTo>
                <a:lnTo>
                  <a:pt x="1852860" y="247795"/>
                </a:lnTo>
                <a:lnTo>
                  <a:pt x="1889890" y="218905"/>
                </a:lnTo>
                <a:lnTo>
                  <a:pt x="1930313" y="192284"/>
                </a:lnTo>
                <a:lnTo>
                  <a:pt x="1973875" y="168049"/>
                </a:lnTo>
                <a:lnTo>
                  <a:pt x="2020327" y="146320"/>
                </a:lnTo>
                <a:lnTo>
                  <a:pt x="2069417" y="127212"/>
                </a:lnTo>
                <a:lnTo>
                  <a:pt x="2120894" y="110845"/>
                </a:lnTo>
                <a:lnTo>
                  <a:pt x="2174506" y="97334"/>
                </a:lnTo>
                <a:lnTo>
                  <a:pt x="2230002" y="86798"/>
                </a:lnTo>
                <a:lnTo>
                  <a:pt x="2287130" y="79355"/>
                </a:lnTo>
                <a:lnTo>
                  <a:pt x="2340193" y="75378"/>
                </a:lnTo>
                <a:lnTo>
                  <a:pt x="2393153" y="74156"/>
                </a:lnTo>
                <a:lnTo>
                  <a:pt x="2445783" y="75639"/>
                </a:lnTo>
                <a:lnTo>
                  <a:pt x="2497858" y="79781"/>
                </a:lnTo>
                <a:lnTo>
                  <a:pt x="2549152" y="86533"/>
                </a:lnTo>
                <a:lnTo>
                  <a:pt x="2599439" y="95846"/>
                </a:lnTo>
                <a:lnTo>
                  <a:pt x="2648493" y="107674"/>
                </a:lnTo>
                <a:lnTo>
                  <a:pt x="2696088" y="121967"/>
                </a:lnTo>
                <a:lnTo>
                  <a:pt x="2741998" y="138678"/>
                </a:lnTo>
                <a:lnTo>
                  <a:pt x="2785997" y="157758"/>
                </a:lnTo>
                <a:lnTo>
                  <a:pt x="2827860" y="179161"/>
                </a:lnTo>
                <a:lnTo>
                  <a:pt x="2867360" y="202836"/>
                </a:lnTo>
                <a:lnTo>
                  <a:pt x="2895513" y="170014"/>
                </a:lnTo>
                <a:lnTo>
                  <a:pt x="2928267" y="139582"/>
                </a:lnTo>
                <a:lnTo>
                  <a:pt x="2965262" y="111703"/>
                </a:lnTo>
                <a:lnTo>
                  <a:pt x="3006141" y="86539"/>
                </a:lnTo>
                <a:lnTo>
                  <a:pt x="3050544" y="64252"/>
                </a:lnTo>
                <a:lnTo>
                  <a:pt x="3098112" y="45003"/>
                </a:lnTo>
                <a:lnTo>
                  <a:pt x="3148489" y="28955"/>
                </a:lnTo>
                <a:lnTo>
                  <a:pt x="3201314" y="16270"/>
                </a:lnTo>
                <a:lnTo>
                  <a:pt x="3256229" y="7109"/>
                </a:lnTo>
                <a:lnTo>
                  <a:pt x="3312875" y="1634"/>
                </a:lnTo>
                <a:lnTo>
                  <a:pt x="3364897" y="0"/>
                </a:lnTo>
                <a:lnTo>
                  <a:pt x="3416411" y="1543"/>
                </a:lnTo>
                <a:lnTo>
                  <a:pt x="3467119" y="6178"/>
                </a:lnTo>
                <a:lnTo>
                  <a:pt x="3516720" y="13819"/>
                </a:lnTo>
                <a:lnTo>
                  <a:pt x="3564917" y="24379"/>
                </a:lnTo>
                <a:lnTo>
                  <a:pt x="3611409" y="37772"/>
                </a:lnTo>
                <a:lnTo>
                  <a:pt x="3655898" y="53912"/>
                </a:lnTo>
                <a:lnTo>
                  <a:pt x="3698083" y="72712"/>
                </a:lnTo>
                <a:lnTo>
                  <a:pt x="3737666" y="94087"/>
                </a:lnTo>
                <a:lnTo>
                  <a:pt x="3774347" y="117950"/>
                </a:lnTo>
                <a:lnTo>
                  <a:pt x="3807827" y="144215"/>
                </a:lnTo>
                <a:lnTo>
                  <a:pt x="3845167" y="117765"/>
                </a:lnTo>
                <a:lnTo>
                  <a:pt x="3885467" y="93841"/>
                </a:lnTo>
                <a:lnTo>
                  <a:pt x="3928436" y="72503"/>
                </a:lnTo>
                <a:lnTo>
                  <a:pt x="3973783" y="53811"/>
                </a:lnTo>
                <a:lnTo>
                  <a:pt x="4021217" y="37825"/>
                </a:lnTo>
                <a:lnTo>
                  <a:pt x="4070445" y="24604"/>
                </a:lnTo>
                <a:lnTo>
                  <a:pt x="4121177" y="14207"/>
                </a:lnTo>
                <a:lnTo>
                  <a:pt x="4173121" y="6696"/>
                </a:lnTo>
                <a:lnTo>
                  <a:pt x="4225986" y="2128"/>
                </a:lnTo>
                <a:lnTo>
                  <a:pt x="4279480" y="565"/>
                </a:lnTo>
                <a:lnTo>
                  <a:pt x="4333313" y="2066"/>
                </a:lnTo>
                <a:lnTo>
                  <a:pt x="4387192" y="6690"/>
                </a:lnTo>
                <a:lnTo>
                  <a:pt x="4440826" y="14497"/>
                </a:lnTo>
                <a:lnTo>
                  <a:pt x="4497468" y="26419"/>
                </a:lnTo>
                <a:lnTo>
                  <a:pt x="4551487" y="41655"/>
                </a:lnTo>
                <a:lnTo>
                  <a:pt x="4602618" y="60016"/>
                </a:lnTo>
                <a:lnTo>
                  <a:pt x="4650601" y="81314"/>
                </a:lnTo>
                <a:lnTo>
                  <a:pt x="4695171" y="105363"/>
                </a:lnTo>
                <a:lnTo>
                  <a:pt x="4736068" y="131975"/>
                </a:lnTo>
                <a:lnTo>
                  <a:pt x="4773027" y="160962"/>
                </a:lnTo>
                <a:lnTo>
                  <a:pt x="4805787" y="192136"/>
                </a:lnTo>
                <a:lnTo>
                  <a:pt x="4834084" y="225311"/>
                </a:lnTo>
                <a:lnTo>
                  <a:pt x="4857657" y="260298"/>
                </a:lnTo>
                <a:lnTo>
                  <a:pt x="4876242" y="296910"/>
                </a:lnTo>
                <a:lnTo>
                  <a:pt x="4889577" y="334960"/>
                </a:lnTo>
                <a:lnTo>
                  <a:pt x="4945544" y="346739"/>
                </a:lnTo>
                <a:lnTo>
                  <a:pt x="4999364" y="361537"/>
                </a:lnTo>
                <a:lnTo>
                  <a:pt x="5050791" y="379221"/>
                </a:lnTo>
                <a:lnTo>
                  <a:pt x="5099579" y="399654"/>
                </a:lnTo>
                <a:lnTo>
                  <a:pt x="5145484" y="422704"/>
                </a:lnTo>
                <a:lnTo>
                  <a:pt x="5188260" y="448236"/>
                </a:lnTo>
                <a:lnTo>
                  <a:pt x="5227663" y="476116"/>
                </a:lnTo>
                <a:lnTo>
                  <a:pt x="5263447" y="506209"/>
                </a:lnTo>
                <a:lnTo>
                  <a:pt x="5295367" y="538381"/>
                </a:lnTo>
                <a:lnTo>
                  <a:pt x="5323178" y="572498"/>
                </a:lnTo>
                <a:lnTo>
                  <a:pt x="5351473" y="617113"/>
                </a:lnTo>
                <a:lnTo>
                  <a:pt x="5372163" y="663071"/>
                </a:lnTo>
                <a:lnTo>
                  <a:pt x="5385234" y="709963"/>
                </a:lnTo>
                <a:lnTo>
                  <a:pt x="5390673" y="757379"/>
                </a:lnTo>
                <a:lnTo>
                  <a:pt x="5388465" y="804908"/>
                </a:lnTo>
                <a:lnTo>
                  <a:pt x="5378596" y="852140"/>
                </a:lnTo>
                <a:lnTo>
                  <a:pt x="5361053" y="898664"/>
                </a:lnTo>
                <a:lnTo>
                  <a:pt x="5335821" y="944070"/>
                </a:lnTo>
                <a:lnTo>
                  <a:pt x="5376417" y="981933"/>
                </a:lnTo>
                <a:lnTo>
                  <a:pt x="5411882" y="1021469"/>
                </a:lnTo>
                <a:lnTo>
                  <a:pt x="5442174" y="1062460"/>
                </a:lnTo>
                <a:lnTo>
                  <a:pt x="5467247" y="1104690"/>
                </a:lnTo>
                <a:lnTo>
                  <a:pt x="5487056" y="1147939"/>
                </a:lnTo>
                <a:lnTo>
                  <a:pt x="5501558" y="1191992"/>
                </a:lnTo>
                <a:lnTo>
                  <a:pt x="5510707" y="1236630"/>
                </a:lnTo>
                <a:lnTo>
                  <a:pt x="5514460" y="1281636"/>
                </a:lnTo>
                <a:lnTo>
                  <a:pt x="5512770" y="1326793"/>
                </a:lnTo>
                <a:lnTo>
                  <a:pt x="5505595" y="1371883"/>
                </a:lnTo>
                <a:lnTo>
                  <a:pt x="5492889" y="1416688"/>
                </a:lnTo>
                <a:lnTo>
                  <a:pt x="5474607" y="1460992"/>
                </a:lnTo>
                <a:lnTo>
                  <a:pt x="5450706" y="1504576"/>
                </a:lnTo>
                <a:lnTo>
                  <a:pt x="5427348" y="1538987"/>
                </a:lnTo>
                <a:lnTo>
                  <a:pt x="5400801" y="1572048"/>
                </a:lnTo>
                <a:lnTo>
                  <a:pt x="5371203" y="1603688"/>
                </a:lnTo>
                <a:lnTo>
                  <a:pt x="5338697" y="1633833"/>
                </a:lnTo>
                <a:lnTo>
                  <a:pt x="5303424" y="1662412"/>
                </a:lnTo>
                <a:lnTo>
                  <a:pt x="5265523" y="1689351"/>
                </a:lnTo>
                <a:lnTo>
                  <a:pt x="5225138" y="1714580"/>
                </a:lnTo>
                <a:lnTo>
                  <a:pt x="5182408" y="1738024"/>
                </a:lnTo>
                <a:lnTo>
                  <a:pt x="5137474" y="1759612"/>
                </a:lnTo>
                <a:lnTo>
                  <a:pt x="5090478" y="1779271"/>
                </a:lnTo>
                <a:lnTo>
                  <a:pt x="5041560" y="1796929"/>
                </a:lnTo>
                <a:lnTo>
                  <a:pt x="4990862" y="1812513"/>
                </a:lnTo>
                <a:lnTo>
                  <a:pt x="4938525" y="1825951"/>
                </a:lnTo>
                <a:lnTo>
                  <a:pt x="4884689" y="1837170"/>
                </a:lnTo>
                <a:lnTo>
                  <a:pt x="4829496" y="1846099"/>
                </a:lnTo>
                <a:lnTo>
                  <a:pt x="4773086" y="1852664"/>
                </a:lnTo>
                <a:lnTo>
                  <a:pt x="4770060" y="1892879"/>
                </a:lnTo>
                <a:lnTo>
                  <a:pt x="4762070" y="1932410"/>
                </a:lnTo>
                <a:lnTo>
                  <a:pt x="4749273" y="1971090"/>
                </a:lnTo>
                <a:lnTo>
                  <a:pt x="4731820" y="2008747"/>
                </a:lnTo>
                <a:lnTo>
                  <a:pt x="4709867" y="2045213"/>
                </a:lnTo>
                <a:lnTo>
                  <a:pt x="4683568" y="2080317"/>
                </a:lnTo>
                <a:lnTo>
                  <a:pt x="4653075" y="2113891"/>
                </a:lnTo>
                <a:lnTo>
                  <a:pt x="4618544" y="2145765"/>
                </a:lnTo>
                <a:lnTo>
                  <a:pt x="4580128" y="2175770"/>
                </a:lnTo>
                <a:lnTo>
                  <a:pt x="4537981" y="2203735"/>
                </a:lnTo>
                <a:lnTo>
                  <a:pt x="4492258" y="2229492"/>
                </a:lnTo>
                <a:lnTo>
                  <a:pt x="4443111" y="2252870"/>
                </a:lnTo>
                <a:lnTo>
                  <a:pt x="4390695" y="2273701"/>
                </a:lnTo>
                <a:lnTo>
                  <a:pt x="4343246" y="2289406"/>
                </a:lnTo>
                <a:lnTo>
                  <a:pt x="4294627" y="2302721"/>
                </a:lnTo>
                <a:lnTo>
                  <a:pt x="4245033" y="2313651"/>
                </a:lnTo>
                <a:lnTo>
                  <a:pt x="4194661" y="2322199"/>
                </a:lnTo>
                <a:lnTo>
                  <a:pt x="4143705" y="2328368"/>
                </a:lnTo>
                <a:lnTo>
                  <a:pt x="4092360" y="2332163"/>
                </a:lnTo>
                <a:lnTo>
                  <a:pt x="4040823" y="2333586"/>
                </a:lnTo>
                <a:lnTo>
                  <a:pt x="3989288" y="2332642"/>
                </a:lnTo>
                <a:lnTo>
                  <a:pt x="3937951" y="2329333"/>
                </a:lnTo>
                <a:lnTo>
                  <a:pt x="3887008" y="2323664"/>
                </a:lnTo>
                <a:lnTo>
                  <a:pt x="3836654" y="2315638"/>
                </a:lnTo>
                <a:lnTo>
                  <a:pt x="3787084" y="2305259"/>
                </a:lnTo>
                <a:lnTo>
                  <a:pt x="3738494" y="2292530"/>
                </a:lnTo>
                <a:lnTo>
                  <a:pt x="3691079" y="2277454"/>
                </a:lnTo>
                <a:lnTo>
                  <a:pt x="3645034" y="2260036"/>
                </a:lnTo>
                <a:lnTo>
                  <a:pt x="3626218" y="2296539"/>
                </a:lnTo>
                <a:lnTo>
                  <a:pt x="3603911" y="2331806"/>
                </a:lnTo>
                <a:lnTo>
                  <a:pt x="3578256" y="2365758"/>
                </a:lnTo>
                <a:lnTo>
                  <a:pt x="3549396" y="2398312"/>
                </a:lnTo>
                <a:lnTo>
                  <a:pt x="3517475" y="2429386"/>
                </a:lnTo>
                <a:lnTo>
                  <a:pt x="3482636" y="2458900"/>
                </a:lnTo>
                <a:lnTo>
                  <a:pt x="3445023" y="2486771"/>
                </a:lnTo>
                <a:lnTo>
                  <a:pt x="3404778" y="2512918"/>
                </a:lnTo>
                <a:lnTo>
                  <a:pt x="3362045" y="2537259"/>
                </a:lnTo>
                <a:lnTo>
                  <a:pt x="3316966" y="2559712"/>
                </a:lnTo>
                <a:lnTo>
                  <a:pt x="3269687" y="2580197"/>
                </a:lnTo>
                <a:lnTo>
                  <a:pt x="3220348" y="2598631"/>
                </a:lnTo>
                <a:lnTo>
                  <a:pt x="3169095" y="2614933"/>
                </a:lnTo>
                <a:lnTo>
                  <a:pt x="3116070" y="2629021"/>
                </a:lnTo>
                <a:lnTo>
                  <a:pt x="3061416" y="2640814"/>
                </a:lnTo>
                <a:lnTo>
                  <a:pt x="3005276" y="2650230"/>
                </a:lnTo>
                <a:lnTo>
                  <a:pt x="2947795" y="2657187"/>
                </a:lnTo>
                <a:lnTo>
                  <a:pt x="2892954" y="2661392"/>
                </a:lnTo>
                <a:lnTo>
                  <a:pt x="2838283" y="2663266"/>
                </a:lnTo>
                <a:lnTo>
                  <a:pt x="2783927" y="2662853"/>
                </a:lnTo>
                <a:lnTo>
                  <a:pt x="2730033" y="2660194"/>
                </a:lnTo>
                <a:lnTo>
                  <a:pt x="2676745" y="2655333"/>
                </a:lnTo>
                <a:lnTo>
                  <a:pt x="2624209" y="2648311"/>
                </a:lnTo>
                <a:lnTo>
                  <a:pt x="2572572" y="2639173"/>
                </a:lnTo>
                <a:lnTo>
                  <a:pt x="2521980" y="2627959"/>
                </a:lnTo>
                <a:lnTo>
                  <a:pt x="2472577" y="2614713"/>
                </a:lnTo>
                <a:lnTo>
                  <a:pt x="2424510" y="2599478"/>
                </a:lnTo>
                <a:lnTo>
                  <a:pt x="2377924" y="2582295"/>
                </a:lnTo>
                <a:lnTo>
                  <a:pt x="2332966" y="2563208"/>
                </a:lnTo>
                <a:lnTo>
                  <a:pt x="2289781" y="2542259"/>
                </a:lnTo>
                <a:lnTo>
                  <a:pt x="2248515" y="2519491"/>
                </a:lnTo>
                <a:lnTo>
                  <a:pt x="2209313" y="2494947"/>
                </a:lnTo>
                <a:lnTo>
                  <a:pt x="2172322" y="2468668"/>
                </a:lnTo>
                <a:lnTo>
                  <a:pt x="2137687" y="2440698"/>
                </a:lnTo>
                <a:lnTo>
                  <a:pt x="2105554" y="2411079"/>
                </a:lnTo>
                <a:lnTo>
                  <a:pt x="2059614" y="2428221"/>
                </a:lnTo>
                <a:lnTo>
                  <a:pt x="2012573" y="2443645"/>
                </a:lnTo>
                <a:lnTo>
                  <a:pt x="1964542" y="2457339"/>
                </a:lnTo>
                <a:lnTo>
                  <a:pt x="1915629" y="2469294"/>
                </a:lnTo>
                <a:lnTo>
                  <a:pt x="1865944" y="2479498"/>
                </a:lnTo>
                <a:lnTo>
                  <a:pt x="1815596" y="2487942"/>
                </a:lnTo>
                <a:lnTo>
                  <a:pt x="1764693" y="2494615"/>
                </a:lnTo>
                <a:lnTo>
                  <a:pt x="1713345" y="2499507"/>
                </a:lnTo>
                <a:lnTo>
                  <a:pt x="1661662" y="2502607"/>
                </a:lnTo>
                <a:lnTo>
                  <a:pt x="1609751" y="2503906"/>
                </a:lnTo>
                <a:lnTo>
                  <a:pt x="1557723" y="2503391"/>
                </a:lnTo>
                <a:lnTo>
                  <a:pt x="1505686" y="2501054"/>
                </a:lnTo>
                <a:lnTo>
                  <a:pt x="1453750" y="2496884"/>
                </a:lnTo>
                <a:lnTo>
                  <a:pt x="1402023" y="2490870"/>
                </a:lnTo>
                <a:lnTo>
                  <a:pt x="1350615" y="2483002"/>
                </a:lnTo>
                <a:lnTo>
                  <a:pt x="1296339" y="2472571"/>
                </a:lnTo>
                <a:lnTo>
                  <a:pt x="1243322" y="2460167"/>
                </a:lnTo>
                <a:lnTo>
                  <a:pt x="1191671" y="2445845"/>
                </a:lnTo>
                <a:lnTo>
                  <a:pt x="1141496" y="2429660"/>
                </a:lnTo>
                <a:lnTo>
                  <a:pt x="1092903" y="2411665"/>
                </a:lnTo>
                <a:lnTo>
                  <a:pt x="1046000" y="2391915"/>
                </a:lnTo>
                <a:lnTo>
                  <a:pt x="1000896" y="2370464"/>
                </a:lnTo>
                <a:lnTo>
                  <a:pt x="957697" y="2347367"/>
                </a:lnTo>
                <a:lnTo>
                  <a:pt x="916511" y="2322677"/>
                </a:lnTo>
                <a:lnTo>
                  <a:pt x="877447" y="2296451"/>
                </a:lnTo>
                <a:lnTo>
                  <a:pt x="840612" y="2268741"/>
                </a:lnTo>
                <a:lnTo>
                  <a:pt x="806113" y="2239602"/>
                </a:lnTo>
                <a:lnTo>
                  <a:pt x="774059" y="2209088"/>
                </a:lnTo>
                <a:lnTo>
                  <a:pt x="744557" y="2177254"/>
                </a:lnTo>
                <a:lnTo>
                  <a:pt x="691268" y="2179671"/>
                </a:lnTo>
                <a:lnTo>
                  <a:pt x="638554" y="2178756"/>
                </a:lnTo>
                <a:lnTo>
                  <a:pt x="586721" y="2174617"/>
                </a:lnTo>
                <a:lnTo>
                  <a:pt x="536071" y="2167360"/>
                </a:lnTo>
                <a:lnTo>
                  <a:pt x="486909" y="2157093"/>
                </a:lnTo>
                <a:lnTo>
                  <a:pt x="439537" y="2143922"/>
                </a:lnTo>
                <a:lnTo>
                  <a:pt x="394261" y="2127956"/>
                </a:lnTo>
                <a:lnTo>
                  <a:pt x="351382" y="2109300"/>
                </a:lnTo>
                <a:lnTo>
                  <a:pt x="311206" y="2088062"/>
                </a:lnTo>
                <a:lnTo>
                  <a:pt x="274036" y="2064350"/>
                </a:lnTo>
                <a:lnTo>
                  <a:pt x="240175" y="2038269"/>
                </a:lnTo>
                <a:lnTo>
                  <a:pt x="209927" y="2009928"/>
                </a:lnTo>
                <a:lnTo>
                  <a:pt x="183595" y="1979434"/>
                </a:lnTo>
                <a:lnTo>
                  <a:pt x="158400" y="1941518"/>
                </a:lnTo>
                <a:lnTo>
                  <a:pt x="140128" y="1902555"/>
                </a:lnTo>
                <a:lnTo>
                  <a:pt x="128700" y="1862917"/>
                </a:lnTo>
                <a:lnTo>
                  <a:pt x="124035" y="1822971"/>
                </a:lnTo>
                <a:lnTo>
                  <a:pt x="126051" y="1783087"/>
                </a:lnTo>
                <a:lnTo>
                  <a:pt x="134669" y="1743636"/>
                </a:lnTo>
                <a:lnTo>
                  <a:pt x="149807" y="1704987"/>
                </a:lnTo>
                <a:lnTo>
                  <a:pt x="171385" y="1667509"/>
                </a:lnTo>
                <a:lnTo>
                  <a:pt x="199322" y="1631572"/>
                </a:lnTo>
                <a:lnTo>
                  <a:pt x="233537" y="1597546"/>
                </a:lnTo>
                <a:lnTo>
                  <a:pt x="273950" y="1565800"/>
                </a:lnTo>
                <a:lnTo>
                  <a:pt x="220126" y="1542072"/>
                </a:lnTo>
                <a:lnTo>
                  <a:pt x="171569" y="1514809"/>
                </a:lnTo>
                <a:lnTo>
                  <a:pt x="128528" y="1484385"/>
                </a:lnTo>
                <a:lnTo>
                  <a:pt x="91251" y="1451174"/>
                </a:lnTo>
                <a:lnTo>
                  <a:pt x="59986" y="1415549"/>
                </a:lnTo>
                <a:lnTo>
                  <a:pt x="34980" y="1377883"/>
                </a:lnTo>
                <a:lnTo>
                  <a:pt x="16482" y="1338549"/>
                </a:lnTo>
                <a:lnTo>
                  <a:pt x="4739" y="1297922"/>
                </a:lnTo>
                <a:lnTo>
                  <a:pt x="0" y="1256375"/>
                </a:lnTo>
                <a:lnTo>
                  <a:pt x="2511" y="1214281"/>
                </a:lnTo>
                <a:lnTo>
                  <a:pt x="12523" y="1172014"/>
                </a:lnTo>
                <a:lnTo>
                  <a:pt x="28169" y="1134153"/>
                </a:lnTo>
                <a:lnTo>
                  <a:pt x="49492" y="1098133"/>
                </a:lnTo>
                <a:lnTo>
                  <a:pt x="76138" y="1064161"/>
                </a:lnTo>
                <a:lnTo>
                  <a:pt x="107752" y="1032449"/>
                </a:lnTo>
                <a:lnTo>
                  <a:pt x="143981" y="1003204"/>
                </a:lnTo>
                <a:lnTo>
                  <a:pt x="184470" y="976638"/>
                </a:lnTo>
                <a:lnTo>
                  <a:pt x="228867" y="952958"/>
                </a:lnTo>
                <a:lnTo>
                  <a:pt x="276816" y="932376"/>
                </a:lnTo>
                <a:lnTo>
                  <a:pt x="327964" y="915100"/>
                </a:lnTo>
                <a:lnTo>
                  <a:pt x="381957" y="901339"/>
                </a:lnTo>
                <a:lnTo>
                  <a:pt x="438441" y="891305"/>
                </a:lnTo>
                <a:lnTo>
                  <a:pt x="497062" y="885205"/>
                </a:lnTo>
                <a:lnTo>
                  <a:pt x="501701" y="876912"/>
                </a:lnTo>
                <a:close/>
              </a:path>
              <a:path w="5514975" h="2663825">
                <a:moveTo>
                  <a:pt x="274009" y="1565785"/>
                </a:moveTo>
                <a:lnTo>
                  <a:pt x="316698" y="1580707"/>
                </a:lnTo>
                <a:lnTo>
                  <a:pt x="360976" y="1593061"/>
                </a:lnTo>
                <a:lnTo>
                  <a:pt x="406580" y="1602807"/>
                </a:lnTo>
                <a:lnTo>
                  <a:pt x="453243" y="1609904"/>
                </a:lnTo>
                <a:lnTo>
                  <a:pt x="500703" y="1614313"/>
                </a:lnTo>
                <a:lnTo>
                  <a:pt x="548693" y="1615992"/>
                </a:lnTo>
                <a:lnTo>
                  <a:pt x="596949" y="1614902"/>
                </a:lnTo>
              </a:path>
              <a:path w="5514975" h="2663825">
                <a:moveTo>
                  <a:pt x="744565" y="2177253"/>
                </a:moveTo>
                <a:lnTo>
                  <a:pt x="780716" y="2173674"/>
                </a:lnTo>
                <a:lnTo>
                  <a:pt x="816391" y="2168551"/>
                </a:lnTo>
                <a:lnTo>
                  <a:pt x="851477" y="2161901"/>
                </a:lnTo>
                <a:lnTo>
                  <a:pt x="885858" y="2153745"/>
                </a:lnTo>
              </a:path>
              <a:path w="5514975" h="2663825">
                <a:moveTo>
                  <a:pt x="2105494" y="2411067"/>
                </a:moveTo>
                <a:lnTo>
                  <a:pt x="2080976" y="2385413"/>
                </a:lnTo>
                <a:lnTo>
                  <a:pt x="2058584" y="2358952"/>
                </a:lnTo>
                <a:lnTo>
                  <a:pt x="2038363" y="2331739"/>
                </a:lnTo>
                <a:lnTo>
                  <a:pt x="2020360" y="2303834"/>
                </a:lnTo>
              </a:path>
              <a:path w="5514975" h="2663825">
                <a:moveTo>
                  <a:pt x="3645033" y="2260018"/>
                </a:moveTo>
                <a:lnTo>
                  <a:pt x="3657059" y="2231078"/>
                </a:lnTo>
                <a:lnTo>
                  <a:pt x="3666746" y="2201780"/>
                </a:lnTo>
                <a:lnTo>
                  <a:pt x="3674074" y="2172185"/>
                </a:lnTo>
                <a:lnTo>
                  <a:pt x="3679027" y="2142355"/>
                </a:lnTo>
              </a:path>
              <a:path w="5514975" h="2663825">
                <a:moveTo>
                  <a:pt x="4773043" y="1852660"/>
                </a:moveTo>
                <a:lnTo>
                  <a:pt x="4771053" y="1812890"/>
                </a:lnTo>
                <a:lnTo>
                  <a:pt x="4764209" y="1773763"/>
                </a:lnTo>
                <a:lnTo>
                  <a:pt x="4752661" y="1735440"/>
                </a:lnTo>
                <a:lnTo>
                  <a:pt x="4736562" y="1698082"/>
                </a:lnTo>
                <a:lnTo>
                  <a:pt x="4716062" y="1661850"/>
                </a:lnTo>
                <a:lnTo>
                  <a:pt x="4691312" y="1626903"/>
                </a:lnTo>
                <a:lnTo>
                  <a:pt x="4662466" y="1593403"/>
                </a:lnTo>
                <a:lnTo>
                  <a:pt x="4629673" y="1561511"/>
                </a:lnTo>
                <a:lnTo>
                  <a:pt x="4593085" y="1531386"/>
                </a:lnTo>
                <a:lnTo>
                  <a:pt x="4552854" y="1503191"/>
                </a:lnTo>
                <a:lnTo>
                  <a:pt x="4509131" y="1477084"/>
                </a:lnTo>
                <a:lnTo>
                  <a:pt x="4462068" y="1453228"/>
                </a:lnTo>
                <a:lnTo>
                  <a:pt x="4411816" y="1431783"/>
                </a:lnTo>
                <a:lnTo>
                  <a:pt x="4358527" y="1412909"/>
                </a:lnTo>
              </a:path>
              <a:path w="5514975" h="2663825">
                <a:moveTo>
                  <a:pt x="5335772" y="944086"/>
                </a:moveTo>
                <a:lnTo>
                  <a:pt x="5308367" y="981364"/>
                </a:lnTo>
                <a:lnTo>
                  <a:pt x="5275969" y="1016704"/>
                </a:lnTo>
                <a:lnTo>
                  <a:pt x="5238817" y="1049896"/>
                </a:lnTo>
                <a:lnTo>
                  <a:pt x="5197147" y="1080726"/>
                </a:lnTo>
                <a:lnTo>
                  <a:pt x="5151198" y="1108983"/>
                </a:lnTo>
              </a:path>
              <a:path w="5514975" h="2663825">
                <a:moveTo>
                  <a:pt x="4889566" y="334960"/>
                </a:moveTo>
                <a:lnTo>
                  <a:pt x="4894144" y="354297"/>
                </a:lnTo>
                <a:lnTo>
                  <a:pt x="4897296" y="373744"/>
                </a:lnTo>
                <a:lnTo>
                  <a:pt x="4899020" y="393269"/>
                </a:lnTo>
                <a:lnTo>
                  <a:pt x="4899310" y="412836"/>
                </a:lnTo>
              </a:path>
              <a:path w="5514975" h="2663825">
                <a:moveTo>
                  <a:pt x="3807835" y="144223"/>
                </a:moveTo>
                <a:lnTo>
                  <a:pt x="3780134" y="167318"/>
                </a:lnTo>
                <a:lnTo>
                  <a:pt x="3755079" y="191634"/>
                </a:lnTo>
                <a:lnTo>
                  <a:pt x="3732763" y="217073"/>
                </a:lnTo>
                <a:lnTo>
                  <a:pt x="3713280" y="243539"/>
                </a:lnTo>
              </a:path>
              <a:path w="5514975" h="2663825">
                <a:moveTo>
                  <a:pt x="2867359" y="202831"/>
                </a:moveTo>
                <a:lnTo>
                  <a:pt x="2852892" y="223510"/>
                </a:lnTo>
                <a:lnTo>
                  <a:pt x="2840415" y="244719"/>
                </a:lnTo>
                <a:lnTo>
                  <a:pt x="2829961" y="266398"/>
                </a:lnTo>
                <a:lnTo>
                  <a:pt x="2821563" y="288483"/>
                </a:lnTo>
              </a:path>
              <a:path w="5514975" h="2663825">
                <a:moveTo>
                  <a:pt x="1789962" y="311911"/>
                </a:moveTo>
                <a:lnTo>
                  <a:pt x="1834211" y="330174"/>
                </a:lnTo>
                <a:lnTo>
                  <a:pt x="1876657" y="350150"/>
                </a:lnTo>
                <a:lnTo>
                  <a:pt x="1917184" y="371781"/>
                </a:lnTo>
                <a:lnTo>
                  <a:pt x="1955680" y="395009"/>
                </a:lnTo>
              </a:path>
              <a:path w="5514975" h="2663825">
                <a:moveTo>
                  <a:pt x="501701" y="876912"/>
                </a:moveTo>
                <a:lnTo>
                  <a:pt x="506956" y="899039"/>
                </a:lnTo>
                <a:lnTo>
                  <a:pt x="513533" y="921003"/>
                </a:lnTo>
                <a:lnTo>
                  <a:pt x="521424" y="942779"/>
                </a:lnTo>
                <a:lnTo>
                  <a:pt x="530622" y="964341"/>
                </a:lnTo>
              </a:path>
            </a:pathLst>
          </a:custGeom>
          <a:ln w="25399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" y="0"/>
            <a:ext cx="9141946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3682" y="324651"/>
            <a:ext cx="5716634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8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8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8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iángulo isósceles"/>
          <p:cNvSpPr/>
          <p:nvPr userDrawn="1"/>
        </p:nvSpPr>
        <p:spPr>
          <a:xfrm>
            <a:off x="611560" y="1"/>
            <a:ext cx="8532440" cy="5152195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179513" y="627534"/>
            <a:ext cx="8784976" cy="439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75" b="0" i="0" u="none" strike="noStrike" kern="1200" cap="none" spc="0" normalizeH="0" baseline="0" noProof="0" dirty="0">
              <a:ln>
                <a:noFill/>
              </a:ln>
              <a:solidFill>
                <a:srgbClr val="DC0000"/>
              </a:solidFill>
              <a:effectLst/>
              <a:uLnTx/>
              <a:uFillTx/>
              <a:latin typeface="Stag Book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C:\Users\MED\Desktop\logo MINED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31" y="195486"/>
            <a:ext cx="2319011" cy="3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5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9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5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79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5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4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0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66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iángulo isósceles"/>
          <p:cNvSpPr/>
          <p:nvPr userDrawn="1"/>
        </p:nvSpPr>
        <p:spPr>
          <a:xfrm>
            <a:off x="611560" y="1"/>
            <a:ext cx="8532440" cy="5152195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179513" y="627534"/>
            <a:ext cx="8784976" cy="439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75" b="0" i="0" u="none" strike="noStrike" kern="1200" cap="none" spc="0" normalizeH="0" baseline="0" noProof="0" dirty="0">
              <a:ln>
                <a:noFill/>
              </a:ln>
              <a:solidFill>
                <a:srgbClr val="DC0000"/>
              </a:solidFill>
              <a:effectLst/>
              <a:uLnTx/>
              <a:uFillTx/>
              <a:latin typeface="Stag Book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C:\Users\MED\Desktop\logo MINED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31" y="195486"/>
            <a:ext cx="2319011" cy="3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7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06617-51EC-419D-A6BE-72EF35D6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81C5-8E09-4E29-BD3A-972813C96941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2F1DF-21BF-418D-8C68-C8CE569D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99343-86A1-4D63-8B05-F8186772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1359-51C8-4FDD-80EE-121F27E7E17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82540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BA8EF9-D585-4B3F-A4F3-CD4855F3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91CE-1B0E-4212-9DA0-694C4833D76B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A9734-D519-48B7-A3F0-5542EE93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85FF2-653B-41E9-B7C7-5097EBBE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99B8-A66D-4A30-94F6-4390DA2A65F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63739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25EA9-2CF3-4B63-9968-EABF4E03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E023-F2BB-4DB4-A731-9E62C0A5F697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E18AA-905F-40FA-B354-F23A8911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840EA-6619-4352-90E9-D53E9767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C894-D13A-42CE-9057-233BF10B4CC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8131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D80E235-4001-49BA-B44B-7EC7EA86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4983-E842-4832-8618-6D4AF22B83B0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14C7DB0-3867-439D-B8AB-957007A5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AEC5081-111B-4C30-8B62-6F6E0665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7316-E3A7-48FF-8797-B9797F7E5A7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07955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4D2428F-76FD-40FB-A8C1-7FA61069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7024-E216-4C00-9A49-A952314AFFB1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3111CAA-312B-40BC-B48C-3DF5E862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E4AFD089-DEE1-463D-816A-C65BE75D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3A8B-931F-4E6E-B4A2-44215FE2822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43998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0CC879D-FAE8-4198-BB93-035DD60F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9E82-07DB-4EA1-A57A-47DBDF5A32FB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E6A085D-544D-464B-B43D-21C2B8D2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A1FA771-60A3-4A24-AABE-90C7AB59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C8A0-D9A7-40A7-A63F-7D66F9B1856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90276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9035AE5-5A32-4E9C-A19D-61C2E148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27A6-AD4A-47ED-8778-DEB86597FBBD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9DE8304-C7A5-446D-AA48-48E2B3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C0138F9-D9FE-4C44-A35F-DC54DF6C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262F-DE17-4532-952A-D4397E385D2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272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2898F6E-F716-42FC-AA80-1CE870C2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FAD2-D77A-4C28-9E8F-E560AFC2C41B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8AE9F60-5C31-4D7E-8C3D-9C063BDE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AB6872F-22C4-4AB0-9E3D-B499316F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0C44-347C-4D14-9D36-F181128DF64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9703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847507F-08B7-4136-91C5-24B2D50E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228C-9F86-4E71-98DF-5B0D402FD8B4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4250A4B-7069-4FAE-870E-0DE16694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B6019A1-505A-438C-9D6C-F858EDD8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99EF-4029-4000-96C9-31AA017BACB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00865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368E7-D95D-4F27-89B8-3CCFC817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13CB-D308-48D3-BEEF-C6CCCA291F7B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C7C42-D535-45B5-A256-FD66AE84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3F8DB1-4A57-4249-8601-BE07CB5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4A31-536F-46A3-92E7-803E2B7F7FE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13717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7965A-9342-4D04-9F84-ED0D20F9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B790-BD30-4535-A5ED-A66DA1D25363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9C043-78EE-481E-8754-5353B08A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78530-6C57-43ED-A7CD-67BBF0B7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4E2F-7AED-4604-BB3C-EAE14F10BCB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04563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>
            <a:extLst>
              <a:ext uri="{FF2B5EF4-FFF2-40B4-BE49-F238E27FC236}">
                <a16:creationId xmlns:a16="http://schemas.microsoft.com/office/drawing/2014/main" id="{2E723067-F643-4C63-AA14-78AFB6832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>
            <a:extLst>
              <a:ext uri="{FF2B5EF4-FFF2-40B4-BE49-F238E27FC236}">
                <a16:creationId xmlns:a16="http://schemas.microsoft.com/office/drawing/2014/main" id="{66202270-E4DE-420E-954E-3053C16BA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69" y="61912"/>
            <a:ext cx="1810941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113969"/>
            <a:ext cx="7886700" cy="318519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2395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Triángulo isósceles">
            <a:extLst>
              <a:ext uri="{FF2B5EF4-FFF2-40B4-BE49-F238E27FC236}">
                <a16:creationId xmlns:a16="http://schemas.microsoft.com/office/drawing/2014/main" id="{1332659C-BCEB-4390-822D-9257B8AA542D}"/>
              </a:ext>
            </a:extLst>
          </p:cNvPr>
          <p:cNvSpPr/>
          <p:nvPr userDrawn="1"/>
        </p:nvSpPr>
        <p:spPr>
          <a:xfrm>
            <a:off x="611982" y="0"/>
            <a:ext cx="8532019" cy="5151835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/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95FB309D-C18C-4FFF-BBC3-FD9492B4D6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785" y="627460"/>
            <a:ext cx="8784431" cy="439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s-PE" altLang="es-PE" sz="1125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875">
              <a:solidFill>
                <a:srgbClr val="DC0000"/>
              </a:solidFill>
              <a:latin typeface="Stag Book"/>
            </a:endParaRPr>
          </a:p>
          <a:p>
            <a:pPr>
              <a:defRPr/>
            </a:pPr>
            <a:endParaRPr lang="es-PE" altLang="es-PE" sz="1125"/>
          </a:p>
          <a:p>
            <a:pPr>
              <a:defRPr/>
            </a:pPr>
            <a:endParaRPr lang="es-PE" altLang="es-PE" sz="1125"/>
          </a:p>
          <a:p>
            <a:pPr>
              <a:defRPr/>
            </a:pPr>
            <a:endParaRPr lang="es-PE" altLang="es-PE" sz="1125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  <a:p>
            <a:pPr>
              <a:defRPr/>
            </a:pPr>
            <a:endParaRPr lang="es-PE" altLang="es-PE" sz="1350"/>
          </a:p>
        </p:txBody>
      </p:sp>
      <p:pic>
        <p:nvPicPr>
          <p:cNvPr id="4" name="Picture 4" descr="C:\Users\MED\Desktop\logo MINEDU.png">
            <a:extLst>
              <a:ext uri="{FF2B5EF4-FFF2-40B4-BE49-F238E27FC236}">
                <a16:creationId xmlns:a16="http://schemas.microsoft.com/office/drawing/2014/main" id="{81C309D0-4AAB-4357-837B-F1E938F55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94" y="195262"/>
            <a:ext cx="23193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8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" y="0"/>
            <a:ext cx="9141948" cy="51019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69" y="61912"/>
            <a:ext cx="1810941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113969"/>
            <a:ext cx="7886700" cy="318519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510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33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06617-51EC-419D-A6BE-72EF35D6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081C5-8E09-4E29-BD3A-972813C96941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2F1DF-21BF-418D-8C68-C8CE569D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99343-86A1-4D63-8B05-F8186772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1359-51C8-4FDD-80EE-121F27E7E17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702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7" y="0"/>
            <a:ext cx="9141946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0270" y="349218"/>
            <a:ext cx="288345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8400" y="2136931"/>
            <a:ext cx="5121910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0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149A39-EC16-4CAF-A8CF-CF1B8DA6390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19/07/2021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5538925-5D34-4A36-9C65-A047F52C2D3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338DFBB6-D029-4570-96AE-E84E0FFF2B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AEDBD14-24D3-4A5F-BAE4-C50B089589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A1A90-D8ED-4EF5-9EFB-E8EC442ED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315A8-4DE7-40A6-A01F-705019B7B351}" type="datetimeFigureOut">
              <a:rPr lang="es-PE"/>
              <a:pPr>
                <a:defRPr/>
              </a:pPr>
              <a:t>19/07/2021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48F25-353F-4FEA-AF41-986AC1FF1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E8964E-5320-4E18-B1A5-8CBF8D048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704876-AE9D-4748-8148-C5D61E6B715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004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perueduca.p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b.pe/ideasenaccio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minedu.gob.pe/curriculo/pdf/curriculo-nacional-de-la-educacion-basica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IENESTAR02_DES@minedu.gob.p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inedu.gob.pe/ideasenaccion/pdf/orientaciones-slh.pdf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minedu.gob.pe/somospares/pdf/asuntos-publicos-2019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BioQapZ68&amp;t=12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ector recto de flecha 17">
            <a:extLst>
              <a:ext uri="{FF2B5EF4-FFF2-40B4-BE49-F238E27FC236}">
                <a16:creationId xmlns:a16="http://schemas.microsoft.com/office/drawing/2014/main" id="{4FABD9A2-0DEC-4BF4-9BE3-04EA2907A8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4006" y="80444579"/>
            <a:ext cx="182070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Conector recto de flecha 10">
            <a:extLst>
              <a:ext uri="{FF2B5EF4-FFF2-40B4-BE49-F238E27FC236}">
                <a16:creationId xmlns:a16="http://schemas.microsoft.com/office/drawing/2014/main" id="{3ACC26BD-CAE4-4579-B667-BEC3D15F080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0125" y="103848694"/>
            <a:ext cx="1806654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ítulo 3">
            <a:extLst>
              <a:ext uri="{FF2B5EF4-FFF2-40B4-BE49-F238E27FC236}">
                <a16:creationId xmlns:a16="http://schemas.microsoft.com/office/drawing/2014/main" id="{1CE96EEB-9CF3-42D9-87E9-CD1FD8114452}"/>
              </a:ext>
            </a:extLst>
          </p:cNvPr>
          <p:cNvSpPr txBox="1">
            <a:spLocks/>
          </p:cNvSpPr>
          <p:nvPr/>
        </p:nvSpPr>
        <p:spPr bwMode="auto">
          <a:xfrm>
            <a:off x="266700" y="108348"/>
            <a:ext cx="636865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s-MX" sz="2100" b="1">
                <a:solidFill>
                  <a:srgbClr val="FF0000"/>
                </a:solidFill>
                <a:cs typeface="Calibri" panose="020F0502020204030204" pitchFamily="34" charset="0"/>
              </a:rPr>
              <a:t>OBJETIVO DE LA ESTRATEGIA «SOMOS PARES»</a:t>
            </a:r>
          </a:p>
        </p:txBody>
      </p:sp>
      <p:sp>
        <p:nvSpPr>
          <p:cNvPr id="14341" name="Título 3">
            <a:extLst>
              <a:ext uri="{FF2B5EF4-FFF2-40B4-BE49-F238E27FC236}">
                <a16:creationId xmlns:a16="http://schemas.microsoft.com/office/drawing/2014/main" id="{A558AB72-C766-4EA9-91B3-85311C49937D}"/>
              </a:ext>
            </a:extLst>
          </p:cNvPr>
          <p:cNvSpPr txBox="1">
            <a:spLocks/>
          </p:cNvSpPr>
          <p:nvPr/>
        </p:nvSpPr>
        <p:spPr bwMode="auto">
          <a:xfrm>
            <a:off x="492919" y="852488"/>
            <a:ext cx="1918097" cy="3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s-PE" sz="1875" b="1">
                <a:solidFill>
                  <a:srgbClr val="FF0000"/>
                </a:solidFill>
                <a:cs typeface="Calibri" panose="020F0502020204030204" pitchFamily="34" charset="0"/>
              </a:rPr>
              <a:t>¿Qué buscamos?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DBB72F67-AA53-4801-8B62-BCF359B64941}"/>
              </a:ext>
            </a:extLst>
          </p:cNvPr>
          <p:cNvSpPr txBox="1">
            <a:spLocks/>
          </p:cNvSpPr>
          <p:nvPr/>
        </p:nvSpPr>
        <p:spPr>
          <a:xfrm>
            <a:off x="457200" y="1226344"/>
            <a:ext cx="4944666" cy="1360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defRPr/>
            </a:pPr>
            <a:r>
              <a:rPr lang="es-ES" sz="1500" dirty="0">
                <a:solidFill>
                  <a:prstClr val="black"/>
                </a:solidFill>
                <a:latin typeface="Calibri"/>
              </a:rPr>
              <a:t>Fortalecer el desarrollo de habilidades </a:t>
            </a:r>
            <a:r>
              <a:rPr lang="es-ES" sz="1500" dirty="0" err="1">
                <a:solidFill>
                  <a:prstClr val="black"/>
                </a:solidFill>
                <a:latin typeface="Calibri"/>
              </a:rPr>
              <a:t>socioafectivas</a:t>
            </a:r>
            <a:r>
              <a:rPr lang="es-ES" sz="1500" dirty="0">
                <a:solidFill>
                  <a:prstClr val="black"/>
                </a:solidFill>
                <a:latin typeface="Calibri"/>
              </a:rPr>
              <a:t> y  competencias vinculadas a la ciudadanía presente en el CN, a través de la implementación de acciones y espacios participativos que involucren a las y los estudiantes en la identificación, profundización y </a:t>
            </a:r>
            <a:r>
              <a:rPr lang="es-ES" sz="1500" dirty="0" err="1">
                <a:solidFill>
                  <a:prstClr val="black"/>
                </a:solidFill>
                <a:latin typeface="Calibri"/>
              </a:rPr>
              <a:t>visibilización</a:t>
            </a:r>
            <a:r>
              <a:rPr lang="es-ES" sz="1500" dirty="0">
                <a:solidFill>
                  <a:prstClr val="black"/>
                </a:solidFill>
                <a:latin typeface="Calibri"/>
              </a:rPr>
              <a:t> de asuntos públicos que consideren prioritarios.</a:t>
            </a:r>
            <a:endParaRPr lang="es-PE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Título 3">
            <a:extLst>
              <a:ext uri="{FF2B5EF4-FFF2-40B4-BE49-F238E27FC236}">
                <a16:creationId xmlns:a16="http://schemas.microsoft.com/office/drawing/2014/main" id="{67F4BB93-4297-4316-8C09-8E7709CA3F7F}"/>
              </a:ext>
            </a:extLst>
          </p:cNvPr>
          <p:cNvSpPr txBox="1">
            <a:spLocks/>
          </p:cNvSpPr>
          <p:nvPr/>
        </p:nvSpPr>
        <p:spPr bwMode="auto">
          <a:xfrm>
            <a:off x="266701" y="2687242"/>
            <a:ext cx="4823222" cy="1849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  <a:buSzPts val="1800"/>
              <a:buFont typeface="Wingdings" panose="05000000000000000000" pitchFamily="2" charset="2"/>
              <a:buChar char="§"/>
              <a:defRPr/>
            </a:pPr>
            <a:r>
              <a:rPr lang="es-MX" altLang="es-MX" sz="1500" dirty="0">
                <a:solidFill>
                  <a:prstClr val="black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Reconocer a las y los estudiantes como sujetos de derecho y agentes de cambio para el bien común.</a:t>
            </a:r>
          </a:p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  <a:buSzPts val="1800"/>
              <a:buFont typeface="Wingdings" panose="05000000000000000000" pitchFamily="2" charset="2"/>
              <a:buChar char="§"/>
              <a:defRPr/>
            </a:pPr>
            <a:r>
              <a:rPr lang="es-MX" altLang="es-MX" sz="1500" dirty="0">
                <a:solidFill>
                  <a:prstClr val="black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Promover la participación protagónica de las y los estudiantes.</a:t>
            </a:r>
          </a:p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  <a:buSzPts val="1800"/>
              <a:buFont typeface="Wingdings" panose="05000000000000000000" pitchFamily="2" charset="2"/>
              <a:buChar char="§"/>
              <a:defRPr/>
            </a:pPr>
            <a:r>
              <a:rPr lang="es-MX" altLang="es-MX" sz="1500" dirty="0">
                <a:solidFill>
                  <a:prstClr val="black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Crear espacios y acciones para el ejercicio de sus derechos.</a:t>
            </a:r>
          </a:p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  <a:buSzPts val="1800"/>
              <a:buFont typeface="Wingdings" panose="05000000000000000000" pitchFamily="2" charset="2"/>
              <a:buChar char="§"/>
              <a:defRPr/>
            </a:pPr>
            <a:r>
              <a:rPr lang="es-MX" altLang="es-MX" sz="1500" dirty="0">
                <a:solidFill>
                  <a:prstClr val="black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Promover el buen trato y la sana convivencia en  la II.EE.</a:t>
            </a:r>
          </a:p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  <a:buSzPts val="1800"/>
              <a:buFont typeface="Wingdings" panose="05000000000000000000" pitchFamily="2" charset="2"/>
              <a:buChar char="§"/>
              <a:defRPr/>
            </a:pPr>
            <a:r>
              <a:rPr lang="es-MX" altLang="es-MX" sz="1500" dirty="0">
                <a:solidFill>
                  <a:prstClr val="black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Contribuir al desarrollo del perfil de egreso de la EBR.</a:t>
            </a:r>
            <a:endParaRPr lang="es-MX" sz="1500" kern="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FC2C6C-166D-4ADE-BD69-3A782D6406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2179" y="1386449"/>
            <a:ext cx="3583445" cy="260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07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Zona</a:t>
            </a:r>
            <a:r>
              <a:rPr spc="-65" dirty="0"/>
              <a:t> </a:t>
            </a:r>
            <a:r>
              <a:rPr spc="-15" dirty="0"/>
              <a:t>privada</a:t>
            </a:r>
          </a:p>
        </p:txBody>
      </p:sp>
      <p:sp>
        <p:nvSpPr>
          <p:cNvPr id="4" name="object 4"/>
          <p:cNvSpPr/>
          <p:nvPr/>
        </p:nvSpPr>
        <p:spPr>
          <a:xfrm>
            <a:off x="383016" y="1048373"/>
            <a:ext cx="2857500" cy="452755"/>
          </a:xfrm>
          <a:custGeom>
            <a:avLst/>
            <a:gdLst/>
            <a:ahLst/>
            <a:cxnLst/>
            <a:rect l="l" t="t" r="r" b="b"/>
            <a:pathLst>
              <a:path w="2857500" h="452755">
                <a:moveTo>
                  <a:pt x="0" y="34984"/>
                </a:moveTo>
                <a:lnTo>
                  <a:pt x="2749" y="21366"/>
                </a:lnTo>
                <a:lnTo>
                  <a:pt x="10246" y="10246"/>
                </a:lnTo>
                <a:lnTo>
                  <a:pt x="21366" y="2749"/>
                </a:lnTo>
                <a:lnTo>
                  <a:pt x="34984" y="0"/>
                </a:lnTo>
                <a:lnTo>
                  <a:pt x="2822215" y="0"/>
                </a:lnTo>
                <a:lnTo>
                  <a:pt x="2854537" y="21596"/>
                </a:lnTo>
                <a:lnTo>
                  <a:pt x="2857200" y="34984"/>
                </a:lnTo>
                <a:lnTo>
                  <a:pt x="2857200" y="417415"/>
                </a:lnTo>
                <a:lnTo>
                  <a:pt x="2854450" y="431033"/>
                </a:lnTo>
                <a:lnTo>
                  <a:pt x="2846953" y="442153"/>
                </a:lnTo>
                <a:lnTo>
                  <a:pt x="2835833" y="449650"/>
                </a:lnTo>
                <a:lnTo>
                  <a:pt x="2822215" y="452399"/>
                </a:lnTo>
                <a:lnTo>
                  <a:pt x="34984" y="452399"/>
                </a:lnTo>
                <a:lnTo>
                  <a:pt x="21366" y="449650"/>
                </a:lnTo>
                <a:lnTo>
                  <a:pt x="10246" y="442153"/>
                </a:lnTo>
                <a:lnTo>
                  <a:pt x="2749" y="431033"/>
                </a:lnTo>
                <a:lnTo>
                  <a:pt x="0" y="417415"/>
                </a:lnTo>
                <a:lnTo>
                  <a:pt x="0" y="34984"/>
                </a:lnTo>
                <a:close/>
              </a:path>
            </a:pathLst>
          </a:custGeom>
          <a:ln w="19049">
            <a:solidFill>
              <a:srgbClr val="007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675" y="1131825"/>
            <a:ext cx="2858135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472C4"/>
                </a:solidFill>
                <a:latin typeface="Calibri"/>
                <a:cs typeface="Calibri"/>
              </a:rPr>
              <a:t>Conformación</a:t>
            </a:r>
            <a:r>
              <a:rPr sz="1600" spc="-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472C4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472C4"/>
                </a:solidFill>
                <a:latin typeface="Calibri"/>
                <a:cs typeface="Calibri"/>
              </a:rPr>
              <a:t>equipos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1600" spc="70" dirty="0">
                <a:latin typeface="Lucida Sans Unicode"/>
                <a:cs typeface="Lucida Sans Unicode"/>
              </a:rPr>
              <a:t>Para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registrarte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el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sistema </a:t>
            </a:r>
            <a:r>
              <a:rPr sz="1600" spc="-490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Digital </a:t>
            </a:r>
            <a:r>
              <a:rPr sz="1600" spc="75" dirty="0">
                <a:latin typeface="Lucida Sans Unicode"/>
                <a:cs typeface="Lucida Sans Unicode"/>
              </a:rPr>
              <a:t>para </a:t>
            </a:r>
            <a:r>
              <a:rPr sz="1600" dirty="0">
                <a:latin typeface="Lucida Sans Unicode"/>
                <a:cs typeface="Lucida Sans Unicode"/>
              </a:rPr>
              <a:t>el </a:t>
            </a:r>
            <a:r>
              <a:rPr sz="1600" spc="-5" dirty="0">
                <a:latin typeface="Lucida Sans Unicode"/>
                <a:cs typeface="Lucida Sans Unicode"/>
              </a:rPr>
              <a:t>Aprendizaje 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PeruEduca,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50" dirty="0">
                <a:latin typeface="Lucida Sans Unicode"/>
                <a:cs typeface="Lucida Sans Unicode"/>
              </a:rPr>
              <a:t>debes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ingresar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204" dirty="0">
                <a:latin typeface="Lucida Sans Unicode"/>
                <a:cs typeface="Lucida Sans Unicode"/>
              </a:rPr>
              <a:t>a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u="heavy" spc="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Lucida Sans Unicode"/>
                <a:cs typeface="Lucida Sans Unicode"/>
                <a:hlinkClick r:id="rId2"/>
              </a:rPr>
              <a:t>www.perueduca.pe</a:t>
            </a:r>
            <a:r>
              <a:rPr sz="1600" spc="60" dirty="0">
                <a:solidFill>
                  <a:srgbClr val="0563C1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y </a:t>
            </a:r>
            <a:r>
              <a:rPr sz="1600" spc="130" dirty="0">
                <a:latin typeface="Lucida Sans Unicode"/>
                <a:cs typeface="Lucida Sans Unicode"/>
              </a:rPr>
              <a:t>hace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clic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en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b="1" spc="-120" dirty="0">
                <a:latin typeface="Arial"/>
                <a:cs typeface="Arial"/>
              </a:rPr>
              <a:t>REGISTRO.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862298"/>
            <a:ext cx="4800600" cy="3385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" y="0"/>
            <a:ext cx="9141947" cy="51434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28112" y="349218"/>
            <a:ext cx="2163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Zona</a:t>
            </a:r>
            <a:r>
              <a:rPr spc="-65" dirty="0"/>
              <a:t> </a:t>
            </a:r>
            <a:r>
              <a:rPr spc="-10" dirty="0"/>
              <a:t>pública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9025" y="4357437"/>
            <a:ext cx="3302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3"/>
              </a:rPr>
              <a:t>http://www.minedu.gob.pe/ideasenaccion/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262" y="1002573"/>
            <a:ext cx="8371474" cy="3255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3016" y="1048373"/>
            <a:ext cx="2857500" cy="452755"/>
          </a:xfrm>
          <a:custGeom>
            <a:avLst/>
            <a:gdLst/>
            <a:ahLst/>
            <a:cxnLst/>
            <a:rect l="l" t="t" r="r" b="b"/>
            <a:pathLst>
              <a:path w="2857500" h="452755">
                <a:moveTo>
                  <a:pt x="0" y="34984"/>
                </a:moveTo>
                <a:lnTo>
                  <a:pt x="2749" y="21366"/>
                </a:lnTo>
                <a:lnTo>
                  <a:pt x="10246" y="10246"/>
                </a:lnTo>
                <a:lnTo>
                  <a:pt x="21366" y="2749"/>
                </a:lnTo>
                <a:lnTo>
                  <a:pt x="34984" y="0"/>
                </a:lnTo>
                <a:lnTo>
                  <a:pt x="2822215" y="0"/>
                </a:lnTo>
                <a:lnTo>
                  <a:pt x="2854537" y="21596"/>
                </a:lnTo>
                <a:lnTo>
                  <a:pt x="2857200" y="34984"/>
                </a:lnTo>
                <a:lnTo>
                  <a:pt x="2857200" y="417415"/>
                </a:lnTo>
                <a:lnTo>
                  <a:pt x="2854450" y="431033"/>
                </a:lnTo>
                <a:lnTo>
                  <a:pt x="2846953" y="442153"/>
                </a:lnTo>
                <a:lnTo>
                  <a:pt x="2835833" y="449650"/>
                </a:lnTo>
                <a:lnTo>
                  <a:pt x="2822215" y="452399"/>
                </a:lnTo>
                <a:lnTo>
                  <a:pt x="34984" y="452399"/>
                </a:lnTo>
                <a:lnTo>
                  <a:pt x="21366" y="449650"/>
                </a:lnTo>
                <a:lnTo>
                  <a:pt x="10246" y="442153"/>
                </a:lnTo>
                <a:lnTo>
                  <a:pt x="2749" y="431033"/>
                </a:lnTo>
                <a:lnTo>
                  <a:pt x="0" y="417415"/>
                </a:lnTo>
                <a:lnTo>
                  <a:pt x="0" y="34984"/>
                </a:lnTo>
                <a:close/>
              </a:path>
            </a:pathLst>
          </a:custGeom>
          <a:ln w="19049">
            <a:solidFill>
              <a:srgbClr val="007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675" y="1131825"/>
            <a:ext cx="3179445" cy="230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4472C4"/>
                </a:solidFill>
                <a:latin typeface="Calibri"/>
                <a:cs typeface="Calibri"/>
              </a:rPr>
              <a:t>Conformación</a:t>
            </a:r>
            <a:r>
              <a:rPr sz="1600" spc="-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472C4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472C4"/>
                </a:solidFill>
                <a:latin typeface="Calibri"/>
                <a:cs typeface="Calibri"/>
              </a:rPr>
              <a:t>equipos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114999"/>
              </a:lnSpc>
            </a:pPr>
            <a:r>
              <a:rPr sz="1600" spc="35" dirty="0">
                <a:latin typeface="Lucida Sans Unicode"/>
                <a:cs typeface="Lucida Sans Unicode"/>
              </a:rPr>
              <a:t>Se</a:t>
            </a:r>
            <a:r>
              <a:rPr sz="1600" spc="4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deberá</a:t>
            </a:r>
            <a:r>
              <a:rPr sz="1600" spc="85" dirty="0"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ingresar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el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correo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electrónico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y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contraseña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con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el </a:t>
            </a:r>
            <a:r>
              <a:rPr sz="1600" spc="-49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que </a:t>
            </a:r>
            <a:r>
              <a:rPr sz="1600" spc="40" dirty="0">
                <a:latin typeface="Lucida Sans Unicode"/>
                <a:cs typeface="Lucida Sans Unicode"/>
              </a:rPr>
              <a:t>te </a:t>
            </a:r>
            <a:r>
              <a:rPr sz="1600" spc="-65" dirty="0">
                <a:latin typeface="Lucida Sans Unicode"/>
                <a:cs typeface="Lucida Sans Unicode"/>
              </a:rPr>
              <a:t>inscribiste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en </a:t>
            </a:r>
            <a:r>
              <a:rPr sz="1600" dirty="0">
                <a:latin typeface="Lucida Sans Unicode"/>
                <a:cs typeface="Lucida Sans Unicode"/>
              </a:rPr>
              <a:t>el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Portal 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PeruEduca; </a:t>
            </a:r>
            <a:r>
              <a:rPr sz="1600" spc="50" dirty="0">
                <a:latin typeface="Lucida Sans Unicode"/>
                <a:cs typeface="Lucida Sans Unicode"/>
              </a:rPr>
              <a:t>además, </a:t>
            </a:r>
            <a:r>
              <a:rPr sz="1600" spc="-30" dirty="0">
                <a:latin typeface="Lucida Sans Unicode"/>
                <a:cs typeface="Lucida Sans Unicode"/>
              </a:rPr>
              <a:t>se </a:t>
            </a:r>
            <a:r>
              <a:rPr sz="1600" spc="75" dirty="0">
                <a:latin typeface="Lucida Sans Unicode"/>
                <a:cs typeface="Lucida Sans Unicode"/>
              </a:rPr>
              <a:t>deberá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completar</a:t>
            </a:r>
            <a:r>
              <a:rPr sz="1600" spc="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el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código</a:t>
            </a:r>
            <a:r>
              <a:rPr sz="1600" spc="60" dirty="0">
                <a:latin typeface="Lucida Sans Unicode"/>
                <a:cs typeface="Lucida Sans Unicode"/>
              </a:rPr>
              <a:t> </a:t>
            </a:r>
            <a:r>
              <a:rPr sz="1600" spc="110" dirty="0">
                <a:latin typeface="Lucida Sans Unicode"/>
                <a:cs typeface="Lucida Sans Unicode"/>
              </a:rPr>
              <a:t>de </a:t>
            </a:r>
            <a:r>
              <a:rPr sz="1600" spc="114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seguridad</a:t>
            </a:r>
            <a:r>
              <a:rPr sz="1600" b="1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837" y="1130512"/>
            <a:ext cx="4581524" cy="33242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07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Zona</a:t>
            </a:r>
            <a:r>
              <a:rPr spc="-65" dirty="0"/>
              <a:t> </a:t>
            </a:r>
            <a:r>
              <a:rPr spc="-15" dirty="0"/>
              <a:t>privada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51178" y="124315"/>
            <a:ext cx="7110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Elige ser parte de un equipo aceptando la invitación que recibiste, o conforma el tuyo, recuerda, si creas tu propio equipo tú serás el coordinador de éste</a:t>
            </a:r>
            <a:endParaRPr lang="es-ES" sz="15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8854" r="15415" b="7035"/>
          <a:stretch/>
        </p:blipFill>
        <p:spPr>
          <a:xfrm>
            <a:off x="1304897" y="655230"/>
            <a:ext cx="6003235" cy="44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697" y="1370346"/>
            <a:ext cx="29675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Si elegiste conformar un equipo, deberás completar la siguiente información: </a:t>
            </a:r>
          </a:p>
          <a:p>
            <a:pPr defTabSz="685800"/>
            <a:endParaRPr lang="es-PE" sz="1500" b="1" dirty="0">
              <a:solidFill>
                <a:srgbClr val="0070C0"/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rgbClr val="0070C0"/>
                </a:solidFill>
                <a:latin typeface="Calibri"/>
              </a:rPr>
              <a:t>Nombre del equipo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rgbClr val="0070C0"/>
                </a:solidFill>
                <a:latin typeface="Calibri"/>
              </a:rPr>
              <a:t>Descripción del equipo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rgbClr val="0070C0"/>
                </a:solidFill>
                <a:latin typeface="Calibri"/>
              </a:rPr>
              <a:t>Seleccionar una categoría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rgbClr val="0070C0"/>
                </a:solidFill>
                <a:latin typeface="Calibri"/>
              </a:rPr>
              <a:t>Seleccionar un Asunto Público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PE" sz="1500" dirty="0">
                <a:solidFill>
                  <a:srgbClr val="0070C0"/>
                </a:solidFill>
                <a:latin typeface="Calibri"/>
              </a:rPr>
              <a:t>Invitar a los miembros de tu equipo</a:t>
            </a:r>
            <a:endParaRPr lang="es-ES" sz="15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18438" r="14895" b="7606"/>
          <a:stretch/>
        </p:blipFill>
        <p:spPr>
          <a:xfrm>
            <a:off x="2955910" y="434662"/>
            <a:ext cx="6188090" cy="3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697" y="1370346"/>
            <a:ext cx="29675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Selecciona a los miembros de tu equipo y envíales una invitación.</a:t>
            </a:r>
          </a:p>
          <a:p>
            <a:pPr defTabSz="685800"/>
            <a:endParaRPr lang="es-PE" sz="1500" b="1" dirty="0">
              <a:solidFill>
                <a:srgbClr val="0070C0"/>
              </a:solidFill>
              <a:latin typeface="Calibri"/>
            </a:endParaRPr>
          </a:p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Recuerda, que tu equipo debe contar como mínimo con cuatro (4) y un máximo de seis (6) integrantes incluyéndote; además, debes elegir un (1) docente asesor.</a:t>
            </a:r>
          </a:p>
          <a:p>
            <a:pPr defTabSz="685800"/>
            <a:endParaRPr lang="es-PE" sz="1500" b="1" dirty="0">
              <a:solidFill>
                <a:srgbClr val="0070C0"/>
              </a:solidFill>
              <a:latin typeface="Calibri"/>
            </a:endParaRPr>
          </a:p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Da clic en CREA TU EQUIPO </a:t>
            </a:r>
            <a:endParaRPr lang="es-ES" sz="15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9015" r="15024" b="7400"/>
          <a:stretch/>
        </p:blipFill>
        <p:spPr>
          <a:xfrm>
            <a:off x="3235816" y="588665"/>
            <a:ext cx="5457424" cy="3940936"/>
          </a:xfrm>
          <a:prstGeom prst="rect">
            <a:avLst/>
          </a:prstGeom>
        </p:spPr>
      </p:pic>
      <p:cxnSp>
        <p:nvCxnSpPr>
          <p:cNvPr id="6" name="Conector angular 5"/>
          <p:cNvCxnSpPr>
            <a:stCxn id="5" idx="2"/>
          </p:cNvCxnSpPr>
          <p:nvPr/>
        </p:nvCxnSpPr>
        <p:spPr>
          <a:xfrm rot="16200000" flipH="1">
            <a:off x="3546851" y="1769565"/>
            <a:ext cx="482789" cy="443949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0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2312" y="1149717"/>
            <a:ext cx="29675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Una vez los hayas invitado, asegúrate de que acepten tu invitación (el Estado cambiará de “Invitado” a “Integrante”).</a:t>
            </a:r>
          </a:p>
          <a:p>
            <a:pPr defTabSz="685800"/>
            <a:endParaRPr lang="es-ES" sz="15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7990" r="15536" b="8015"/>
          <a:stretch/>
        </p:blipFill>
        <p:spPr>
          <a:xfrm>
            <a:off x="3119909" y="632458"/>
            <a:ext cx="5351171" cy="396025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6808573" y="2959444"/>
            <a:ext cx="389238" cy="265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848733" y="2434282"/>
            <a:ext cx="432487" cy="26567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47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2312" y="1149716"/>
            <a:ext cx="2967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Una vez todos hayan aceptado tu invitación, elige uno de los integrantes para que cumpla el rol de Reportero TEC; finalmente, puedes finalizar el registro de tu equipo. </a:t>
            </a:r>
          </a:p>
          <a:p>
            <a:pPr defTabSz="685800"/>
            <a:endParaRPr lang="es-PE" sz="1500" b="1" dirty="0">
              <a:solidFill>
                <a:srgbClr val="0070C0"/>
              </a:solidFill>
              <a:latin typeface="Calibri"/>
            </a:endParaRPr>
          </a:p>
          <a:p>
            <a:pPr defTabSz="685800"/>
            <a:endParaRPr lang="es-ES" sz="15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8256" r="15561" b="5258"/>
          <a:stretch/>
        </p:blipFill>
        <p:spPr>
          <a:xfrm>
            <a:off x="3119909" y="509717"/>
            <a:ext cx="5319584" cy="407773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824019" y="2319756"/>
            <a:ext cx="432487" cy="26567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824019" y="2789539"/>
            <a:ext cx="432487" cy="2656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73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3457" y="714620"/>
            <a:ext cx="29675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¡Eso es todo!, tu equipo ya está listo para participar en el concurso</a:t>
            </a:r>
          </a:p>
          <a:p>
            <a:pPr defTabSz="685800"/>
            <a:endParaRPr lang="es-PE" sz="1500" b="1" dirty="0">
              <a:solidFill>
                <a:srgbClr val="0070C0"/>
              </a:solidFill>
              <a:latin typeface="Calibri"/>
            </a:endParaRPr>
          </a:p>
          <a:p>
            <a:pPr defTabSz="685800"/>
            <a:r>
              <a:rPr lang="es-PE" sz="1500" b="1" dirty="0">
                <a:solidFill>
                  <a:srgbClr val="0070C0"/>
                </a:solidFill>
                <a:latin typeface="Calibri"/>
              </a:rPr>
              <a:t>¡Da lo mejor de ti y junto con tu equipo pon sus !Ideas en Acción!</a:t>
            </a:r>
            <a:endParaRPr lang="es-ES" sz="15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9014" r="15280" b="8015"/>
          <a:stretch/>
        </p:blipFill>
        <p:spPr>
          <a:xfrm>
            <a:off x="3477296" y="473298"/>
            <a:ext cx="5273899" cy="39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7" y="0"/>
            <a:ext cx="9141947" cy="5143499"/>
            <a:chOff x="1027" y="0"/>
            <a:chExt cx="9141947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" y="0"/>
              <a:ext cx="9141947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3025" y="859474"/>
              <a:ext cx="4102735" cy="752475"/>
            </a:xfrm>
            <a:custGeom>
              <a:avLst/>
              <a:gdLst/>
              <a:ahLst/>
              <a:cxnLst/>
              <a:rect l="l" t="t" r="r" b="b"/>
              <a:pathLst>
                <a:path w="4102735" h="752475">
                  <a:moveTo>
                    <a:pt x="0" y="58159"/>
                  </a:moveTo>
                  <a:lnTo>
                    <a:pt x="4570" y="35521"/>
                  </a:lnTo>
                  <a:lnTo>
                    <a:pt x="17034" y="17034"/>
                  </a:lnTo>
                  <a:lnTo>
                    <a:pt x="35521" y="4570"/>
                  </a:lnTo>
                  <a:lnTo>
                    <a:pt x="58159" y="0"/>
                  </a:lnTo>
                  <a:lnTo>
                    <a:pt x="4044340" y="0"/>
                  </a:lnTo>
                  <a:lnTo>
                    <a:pt x="4085465" y="17034"/>
                  </a:lnTo>
                  <a:lnTo>
                    <a:pt x="4102499" y="58159"/>
                  </a:lnTo>
                  <a:lnTo>
                    <a:pt x="4102499" y="693940"/>
                  </a:lnTo>
                  <a:lnTo>
                    <a:pt x="4097929" y="716578"/>
                  </a:lnTo>
                  <a:lnTo>
                    <a:pt x="4085465" y="735065"/>
                  </a:lnTo>
                  <a:lnTo>
                    <a:pt x="4066978" y="747529"/>
                  </a:lnTo>
                  <a:lnTo>
                    <a:pt x="4044340" y="752099"/>
                  </a:lnTo>
                  <a:lnTo>
                    <a:pt x="58159" y="752099"/>
                  </a:lnTo>
                  <a:lnTo>
                    <a:pt x="35521" y="747529"/>
                  </a:lnTo>
                  <a:lnTo>
                    <a:pt x="17034" y="735065"/>
                  </a:lnTo>
                  <a:lnTo>
                    <a:pt x="4570" y="716578"/>
                  </a:lnTo>
                  <a:lnTo>
                    <a:pt x="0" y="693940"/>
                  </a:lnTo>
                  <a:lnTo>
                    <a:pt x="0" y="58159"/>
                  </a:lnTo>
                  <a:close/>
                </a:path>
              </a:pathLst>
            </a:custGeom>
            <a:ln w="19049">
              <a:solidFill>
                <a:srgbClr val="007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06224" y="1092777"/>
            <a:ext cx="20567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4472C4"/>
                </a:solidFill>
                <a:latin typeface="Calibri"/>
                <a:cs typeface="Calibri"/>
              </a:rPr>
              <a:t>FORMATO</a:t>
            </a:r>
            <a:r>
              <a:rPr sz="1600" spc="-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472C4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472C4"/>
                </a:solidFill>
                <a:latin typeface="Calibri"/>
                <a:cs typeface="Calibri"/>
              </a:rPr>
              <a:t>PROYECTO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1899" y="714376"/>
            <a:ext cx="8501075" cy="4067174"/>
            <a:chOff x="271899" y="714376"/>
            <a:chExt cx="8501075" cy="406717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625" y="714376"/>
              <a:ext cx="3943349" cy="4067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99" y="1881900"/>
              <a:ext cx="4390251" cy="27234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05473" y="3945807"/>
              <a:ext cx="1182370" cy="765810"/>
            </a:xfrm>
            <a:custGeom>
              <a:avLst/>
              <a:gdLst/>
              <a:ahLst/>
              <a:cxnLst/>
              <a:rect l="l" t="t" r="r" b="b"/>
              <a:pathLst>
                <a:path w="1182370" h="765810">
                  <a:moveTo>
                    <a:pt x="88049" y="765562"/>
                  </a:moveTo>
                  <a:lnTo>
                    <a:pt x="0" y="600112"/>
                  </a:lnTo>
                  <a:lnTo>
                    <a:pt x="972729" y="82724"/>
                  </a:lnTo>
                  <a:lnTo>
                    <a:pt x="928704" y="0"/>
                  </a:lnTo>
                  <a:lnTo>
                    <a:pt x="1182224" y="77437"/>
                  </a:lnTo>
                  <a:lnTo>
                    <a:pt x="1104804" y="330899"/>
                  </a:lnTo>
                  <a:lnTo>
                    <a:pt x="1060779" y="248174"/>
                  </a:lnTo>
                  <a:lnTo>
                    <a:pt x="88049" y="7655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354C90D-1E42-4837-8089-E4AEBEAD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114301"/>
            <a:ext cx="6831806" cy="317897"/>
          </a:xfrm>
        </p:spPr>
        <p:txBody>
          <a:bodyPr/>
          <a:lstStyle/>
          <a:p>
            <a:r>
              <a:rPr lang="es-PE" altLang="es-MX" b="1">
                <a:solidFill>
                  <a:srgbClr val="FF0000"/>
                </a:solidFill>
              </a:rPr>
              <a:t>¿Cómo se desarrolla la estrategia SOMOS PARES? </a:t>
            </a:r>
          </a:p>
        </p:txBody>
      </p:sp>
      <p:pic>
        <p:nvPicPr>
          <p:cNvPr id="16387" name="Picture 4" descr="Resultado de imagen para ideas en accion">
            <a:extLst>
              <a:ext uri="{FF2B5EF4-FFF2-40B4-BE49-F238E27FC236}">
                <a16:creationId xmlns:a16="http://schemas.microsoft.com/office/drawing/2014/main" id="{FFF2486E-60A8-4DA3-941C-22E745B5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94" y="1220391"/>
            <a:ext cx="839391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n 10">
            <a:extLst>
              <a:ext uri="{FF2B5EF4-FFF2-40B4-BE49-F238E27FC236}">
                <a16:creationId xmlns:a16="http://schemas.microsoft.com/office/drawing/2014/main" id="{717D225E-80B2-4929-80A6-CA2F91AE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b="10162"/>
          <a:stretch>
            <a:fillRect/>
          </a:stretch>
        </p:blipFill>
        <p:spPr bwMode="auto">
          <a:xfrm>
            <a:off x="1485900" y="1628775"/>
            <a:ext cx="1063229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redondeado 13">
            <a:extLst>
              <a:ext uri="{FF2B5EF4-FFF2-40B4-BE49-F238E27FC236}">
                <a16:creationId xmlns:a16="http://schemas.microsoft.com/office/drawing/2014/main" id="{7AE19527-E68E-416A-9D87-57C5AA65112D}"/>
              </a:ext>
            </a:extLst>
          </p:cNvPr>
          <p:cNvSpPr/>
          <p:nvPr/>
        </p:nvSpPr>
        <p:spPr>
          <a:xfrm>
            <a:off x="2730103" y="1883569"/>
            <a:ext cx="1033463" cy="835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60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r>
              <a:rPr lang="es-PE" sz="900" b="1" i="1" kern="0" dirty="0">
                <a:solidFill>
                  <a:prstClr val="black"/>
                </a:solidFill>
                <a:latin typeface="Calibri"/>
                <a:sym typeface="Arial"/>
              </a:rPr>
              <a:t>Identificamos, profundizamos y visibilizamos nuestros asuntos públicos</a:t>
            </a:r>
          </a:p>
          <a:p>
            <a:pPr algn="ctr" defTabSz="685800">
              <a:buClr>
                <a:srgbClr val="000000"/>
              </a:buClr>
              <a:defRPr/>
            </a:pPr>
            <a:endParaRPr lang="es-PE" sz="6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9" name="Rectángulo redondeado 14">
            <a:extLst>
              <a:ext uri="{FF2B5EF4-FFF2-40B4-BE49-F238E27FC236}">
                <a16:creationId xmlns:a16="http://schemas.microsoft.com/office/drawing/2014/main" id="{5E3AE735-B9A0-42EF-BB93-F17DA752DCB0}"/>
              </a:ext>
            </a:extLst>
          </p:cNvPr>
          <p:cNvSpPr/>
          <p:nvPr/>
        </p:nvSpPr>
        <p:spPr>
          <a:xfrm>
            <a:off x="5591175" y="1769269"/>
            <a:ext cx="1264444" cy="9548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r>
              <a:rPr lang="es-PE" sz="900" b="1" i="1" kern="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sym typeface="Arial"/>
              </a:rPr>
              <a:t>Participamos democráticamente en la elección de nuestros representantes y la implementación del Plan de Trabajo</a:t>
            </a:r>
            <a:endParaRPr lang="es-PE" sz="9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0" name="Rectángulo redondeado 15">
            <a:extLst>
              <a:ext uri="{FF2B5EF4-FFF2-40B4-BE49-F238E27FC236}">
                <a16:creationId xmlns:a16="http://schemas.microsoft.com/office/drawing/2014/main" id="{F8C4F2D9-6EAF-46C3-B95A-BD200100AA23}"/>
              </a:ext>
            </a:extLst>
          </p:cNvPr>
          <p:cNvSpPr/>
          <p:nvPr/>
        </p:nvSpPr>
        <p:spPr>
          <a:xfrm>
            <a:off x="4162425" y="1882379"/>
            <a:ext cx="1125141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r>
              <a:rPr lang="es-PE" sz="900" b="1" i="1" kern="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sym typeface="Arial"/>
              </a:rPr>
              <a:t>Elaboramos, gestionamos e implementamos nuestros proyectos participativos</a:t>
            </a:r>
            <a:endParaRPr lang="es-PE" sz="900" b="1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16392" name="Picture 4" descr="Resultado de imagen para en secundaria si la haces">
            <a:extLst>
              <a:ext uri="{FF2B5EF4-FFF2-40B4-BE49-F238E27FC236}">
                <a16:creationId xmlns:a16="http://schemas.microsoft.com/office/drawing/2014/main" id="{863CFBCB-8D09-4B73-A3B3-62E70062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190625"/>
            <a:ext cx="9453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upo 2">
            <a:extLst>
              <a:ext uri="{FF2B5EF4-FFF2-40B4-BE49-F238E27FC236}">
                <a16:creationId xmlns:a16="http://schemas.microsoft.com/office/drawing/2014/main" id="{CE36BC34-8E41-4854-99CD-828D350456BF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1044178"/>
            <a:ext cx="1335881" cy="715685"/>
            <a:chOff x="7471065" y="1805172"/>
            <a:chExt cx="1445624" cy="757326"/>
          </a:xfrm>
        </p:grpSpPr>
        <p:pic>
          <p:nvPicPr>
            <p:cNvPr id="16411" name="Picture 2" descr="Resultado de imagen para participación escolar">
              <a:extLst>
                <a:ext uri="{FF2B5EF4-FFF2-40B4-BE49-F238E27FC236}">
                  <a16:creationId xmlns:a16="http://schemas.microsoft.com/office/drawing/2014/main" id="{21393BBA-379D-43B8-B4B1-05B7102DD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090" y="1805172"/>
              <a:ext cx="86201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CuadroTexto 16">
              <a:extLst>
                <a:ext uri="{FF2B5EF4-FFF2-40B4-BE49-F238E27FC236}">
                  <a16:creationId xmlns:a16="http://schemas.microsoft.com/office/drawing/2014/main" id="{27CA7C13-CA48-4846-9451-2CA79962E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1065" y="2367087"/>
              <a:ext cx="1445624" cy="1954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s-PE" altLang="en-US" sz="600" b="1" dirty="0">
                  <a:solidFill>
                    <a:srgbClr val="4472C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MUNICIPIO ESCOLAR </a:t>
              </a:r>
            </a:p>
          </p:txBody>
        </p:sp>
      </p:grpSp>
      <p:sp>
        <p:nvSpPr>
          <p:cNvPr id="14" name="Flecha derecha 24">
            <a:extLst>
              <a:ext uri="{FF2B5EF4-FFF2-40B4-BE49-F238E27FC236}">
                <a16:creationId xmlns:a16="http://schemas.microsoft.com/office/drawing/2014/main" id="{B0D4FA9D-251D-4580-A4DE-09607A3964EB}"/>
              </a:ext>
            </a:extLst>
          </p:cNvPr>
          <p:cNvSpPr/>
          <p:nvPr/>
        </p:nvSpPr>
        <p:spPr>
          <a:xfrm>
            <a:off x="5337573" y="2149079"/>
            <a:ext cx="182165" cy="267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135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Flecha derecha 25">
            <a:extLst>
              <a:ext uri="{FF2B5EF4-FFF2-40B4-BE49-F238E27FC236}">
                <a16:creationId xmlns:a16="http://schemas.microsoft.com/office/drawing/2014/main" id="{C6D20CDD-2AC3-469D-971A-9974B08A09D1}"/>
              </a:ext>
            </a:extLst>
          </p:cNvPr>
          <p:cNvSpPr/>
          <p:nvPr/>
        </p:nvSpPr>
        <p:spPr>
          <a:xfrm>
            <a:off x="3898106" y="2147888"/>
            <a:ext cx="180975" cy="26789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135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76BAC8A-09C5-4476-B38C-4B490CFB0726}"/>
              </a:ext>
            </a:extLst>
          </p:cNvPr>
          <p:cNvSpPr/>
          <p:nvPr/>
        </p:nvSpPr>
        <p:spPr>
          <a:xfrm>
            <a:off x="265510" y="1229916"/>
            <a:ext cx="950119" cy="20062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2863" tIns="42863" rIns="42863" bIns="42863" spcCol="1270" anchor="ctr"/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endParaRPr lang="es-PE" sz="825" b="1" dirty="0">
              <a:solidFill>
                <a:prstClr val="black"/>
              </a:solidFill>
              <a:latin typeface="Calibri"/>
              <a:sym typeface="Arial"/>
            </a:endParaRP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dirty="0">
                <a:solidFill>
                  <a:prstClr val="black"/>
                </a:solidFill>
                <a:latin typeface="Calibri"/>
                <a:sym typeface="Arial"/>
              </a:rPr>
              <a:t>Derechos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dirty="0">
                <a:solidFill>
                  <a:prstClr val="black"/>
                </a:solidFill>
                <a:latin typeface="Calibri"/>
                <a:sym typeface="Arial"/>
              </a:rPr>
              <a:t>Inclusivo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kern="0" dirty="0">
                <a:solidFill>
                  <a:prstClr val="black"/>
                </a:solidFill>
                <a:latin typeface="Calibri"/>
                <a:sym typeface="Arial"/>
              </a:rPr>
              <a:t>Orientación al bien común 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kern="0" dirty="0">
                <a:solidFill>
                  <a:prstClr val="black"/>
                </a:solidFill>
                <a:latin typeface="Calibri"/>
                <a:sym typeface="Arial"/>
              </a:rPr>
              <a:t>Intercultural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kern="0" dirty="0">
                <a:solidFill>
                  <a:prstClr val="black"/>
                </a:solidFill>
                <a:latin typeface="Calibri"/>
                <a:sym typeface="Arial"/>
              </a:rPr>
              <a:t>Ambiental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kern="0" dirty="0">
                <a:solidFill>
                  <a:prstClr val="black"/>
                </a:solidFill>
                <a:latin typeface="Calibri"/>
                <a:sym typeface="Arial"/>
              </a:rPr>
              <a:t>Igualdad de género</a:t>
            </a:r>
          </a:p>
          <a:p>
            <a:pPr marL="128588" indent="-128588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PE" sz="1050" b="1" kern="0" dirty="0">
                <a:solidFill>
                  <a:prstClr val="black"/>
                </a:solidFill>
                <a:latin typeface="Calibri"/>
                <a:sym typeface="Arial"/>
              </a:rPr>
              <a:t>Búsqueda de la excelencia </a:t>
            </a:r>
            <a:endParaRPr lang="es-PE" sz="1050" b="1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endParaRPr lang="es-PE" sz="825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7" name="Rectángulo redondeado 28">
            <a:extLst>
              <a:ext uri="{FF2B5EF4-FFF2-40B4-BE49-F238E27FC236}">
                <a16:creationId xmlns:a16="http://schemas.microsoft.com/office/drawing/2014/main" id="{A6AD37B9-E7A8-4D92-8B32-C5DDF208EAC4}"/>
              </a:ext>
            </a:extLst>
          </p:cNvPr>
          <p:cNvSpPr/>
          <p:nvPr/>
        </p:nvSpPr>
        <p:spPr>
          <a:xfrm>
            <a:off x="239316" y="656035"/>
            <a:ext cx="1095375" cy="5060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60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r>
              <a:rPr lang="es-PE" sz="1050" b="1" kern="0" dirty="0">
                <a:solidFill>
                  <a:prstClr val="white"/>
                </a:solidFill>
                <a:latin typeface="Calibri"/>
                <a:sym typeface="Arial"/>
              </a:rPr>
              <a:t>Enfoques trasversales Currículo  </a:t>
            </a:r>
          </a:p>
          <a:p>
            <a:pPr algn="ctr" defTabSz="685800">
              <a:buClr>
                <a:srgbClr val="000000"/>
              </a:buClr>
              <a:defRPr/>
            </a:pPr>
            <a:endParaRPr lang="es-PE" sz="6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7C48F666-41D6-4E6C-9E4F-8B8B8A76FF2C}"/>
              </a:ext>
            </a:extLst>
          </p:cNvPr>
          <p:cNvSpPr/>
          <p:nvPr/>
        </p:nvSpPr>
        <p:spPr>
          <a:xfrm flipH="1">
            <a:off x="1288257" y="1419226"/>
            <a:ext cx="92869" cy="1289447"/>
          </a:xfrm>
          <a:prstGeom prst="rightBrac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1350" kern="0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21" name="Picture 4" descr="https://4.bp.blogspot.com/-rUGNe5zYAXw/WO5ru4IBw-I/AAAAAAAAI04/P1W70eGJsj0092unckalY1pV_KGk_AisgCLcB/s1600/perfil%2Bdel%2Begresado.jpg">
            <a:extLst>
              <a:ext uri="{FF2B5EF4-FFF2-40B4-BE49-F238E27FC236}">
                <a16:creationId xmlns:a16="http://schemas.microsoft.com/office/drawing/2014/main" id="{987453AE-B8FC-46CA-8A23-D5923447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66" y="1266826"/>
            <a:ext cx="1759744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lecha derecha 24">
            <a:extLst>
              <a:ext uri="{FF2B5EF4-FFF2-40B4-BE49-F238E27FC236}">
                <a16:creationId xmlns:a16="http://schemas.microsoft.com/office/drawing/2014/main" id="{65EA4610-2E0B-4F5D-BE95-BC36FEC1C1B6}"/>
              </a:ext>
            </a:extLst>
          </p:cNvPr>
          <p:cNvSpPr/>
          <p:nvPr/>
        </p:nvSpPr>
        <p:spPr>
          <a:xfrm>
            <a:off x="6917531" y="2146698"/>
            <a:ext cx="182166" cy="2690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135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401" name="Rectángulo 1">
            <a:extLst>
              <a:ext uri="{FF2B5EF4-FFF2-40B4-BE49-F238E27FC236}">
                <a16:creationId xmlns:a16="http://schemas.microsoft.com/office/drawing/2014/main" id="{BA5D1D9D-9D1C-4F45-BE77-022BDE4D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006" y="3058716"/>
            <a:ext cx="19823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7"/>
              </a:rPr>
              <a:t>http://www.minedu.gob.pe/curriculo/pdf/curriculo-nacional-de-la-educacion-basica.pdf</a:t>
            </a:r>
            <a:r>
              <a:rPr lang="es-MX" altLang="es-MX"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pág. 18</a:t>
            </a:r>
          </a:p>
        </p:txBody>
      </p:sp>
      <p:sp>
        <p:nvSpPr>
          <p:cNvPr id="25" name="Flecha derecha 25">
            <a:extLst>
              <a:ext uri="{FF2B5EF4-FFF2-40B4-BE49-F238E27FC236}">
                <a16:creationId xmlns:a16="http://schemas.microsoft.com/office/drawing/2014/main" id="{3F26BF0C-0E5E-4043-840B-37462A1E689F}"/>
              </a:ext>
            </a:extLst>
          </p:cNvPr>
          <p:cNvSpPr/>
          <p:nvPr/>
        </p:nvSpPr>
        <p:spPr>
          <a:xfrm>
            <a:off x="2488406" y="2094310"/>
            <a:ext cx="180975" cy="2667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135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4BC598F8-C8BD-4EC1-A655-DD1CF60E14BB}"/>
              </a:ext>
            </a:extLst>
          </p:cNvPr>
          <p:cNvSpPr/>
          <p:nvPr/>
        </p:nvSpPr>
        <p:spPr>
          <a:xfrm>
            <a:off x="1541860" y="656035"/>
            <a:ext cx="971550" cy="33694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r>
              <a:rPr lang="es-PE" sz="1350" b="1" kern="0" dirty="0">
                <a:solidFill>
                  <a:prstClr val="white"/>
                </a:solidFill>
                <a:latin typeface="Calibri"/>
                <a:sym typeface="Arial"/>
              </a:rPr>
              <a:t>Tutoría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848FD831-2828-4EFA-BA84-6AD5E58A4B5B}"/>
              </a:ext>
            </a:extLst>
          </p:cNvPr>
          <p:cNvSpPr/>
          <p:nvPr/>
        </p:nvSpPr>
        <p:spPr>
          <a:xfrm>
            <a:off x="1422797" y="2757488"/>
            <a:ext cx="1171575" cy="48696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s-PE" sz="1350" b="1" kern="0" dirty="0">
                <a:solidFill>
                  <a:prstClr val="white"/>
                </a:solidFill>
                <a:latin typeface="Calibri"/>
                <a:sym typeface="Arial"/>
              </a:rPr>
              <a:t>Vinculo: Áreas curriculares</a:t>
            </a:r>
          </a:p>
        </p:txBody>
      </p:sp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0789A87B-F8C3-441D-B269-754E79055EFD}"/>
              </a:ext>
            </a:extLst>
          </p:cNvPr>
          <p:cNvSpPr/>
          <p:nvPr/>
        </p:nvSpPr>
        <p:spPr>
          <a:xfrm>
            <a:off x="1529953" y="1110854"/>
            <a:ext cx="1138238" cy="408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60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r>
              <a:rPr lang="es-PE" sz="900" b="1" i="1" kern="0" dirty="0">
                <a:solidFill>
                  <a:prstClr val="black"/>
                </a:solidFill>
                <a:latin typeface="Calibri"/>
                <a:sym typeface="Arial"/>
              </a:rPr>
              <a:t>Habilidades competencias socioafectivas </a:t>
            </a:r>
          </a:p>
          <a:p>
            <a:pPr algn="ctr" defTabSz="685800">
              <a:buClr>
                <a:srgbClr val="000000"/>
              </a:buClr>
              <a:defRPr/>
            </a:pPr>
            <a:endParaRPr lang="es-PE" sz="6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9" name="Rectángulo redondeado 13">
            <a:extLst>
              <a:ext uri="{FF2B5EF4-FFF2-40B4-BE49-F238E27FC236}">
                <a16:creationId xmlns:a16="http://schemas.microsoft.com/office/drawing/2014/main" id="{822ACDD1-28B7-4FCB-B233-7B7477B1DFDA}"/>
              </a:ext>
            </a:extLst>
          </p:cNvPr>
          <p:cNvSpPr/>
          <p:nvPr/>
        </p:nvSpPr>
        <p:spPr>
          <a:xfrm>
            <a:off x="1268017" y="3364707"/>
            <a:ext cx="2125265" cy="16644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800">
              <a:buClr>
                <a:srgbClr val="000000"/>
              </a:buClr>
              <a:defRPr/>
            </a:pPr>
            <a:endParaRPr lang="es-PE" sz="105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es-PE" sz="1050" b="1" i="1" kern="0" dirty="0">
                <a:solidFill>
                  <a:prstClr val="black"/>
                </a:solidFill>
                <a:latin typeface="Calibri"/>
                <a:sym typeface="Arial"/>
              </a:rPr>
              <a:t>Competencias:</a:t>
            </a:r>
            <a:endParaRPr lang="es-MX" sz="1050" kern="0" dirty="0">
              <a:solidFill>
                <a:prstClr val="black"/>
              </a:solidFill>
              <a:latin typeface="Calibri"/>
              <a:sym typeface="Calibri"/>
            </a:endParaRPr>
          </a:p>
          <a:p>
            <a:pPr marL="128588" indent="-128588" defTabSz="685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MX" sz="1050" kern="0" dirty="0">
                <a:solidFill>
                  <a:prstClr val="black"/>
                </a:solidFill>
                <a:latin typeface="Calibri"/>
                <a:sym typeface="Calibri"/>
              </a:rPr>
              <a:t>Construye su identidad.</a:t>
            </a:r>
          </a:p>
          <a:p>
            <a:pPr marL="128588" indent="-128588" defTabSz="685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MX" sz="1050" kern="0" dirty="0">
                <a:solidFill>
                  <a:prstClr val="black"/>
                </a:solidFill>
                <a:latin typeface="Calibri"/>
                <a:sym typeface="Calibri"/>
              </a:rPr>
              <a:t>convive y participa democráticamente en la búsqueda del bien común.</a:t>
            </a:r>
          </a:p>
          <a:p>
            <a:pPr defTabSz="685800">
              <a:buClr>
                <a:srgbClr val="000000"/>
              </a:buClr>
              <a:defRPr/>
            </a:pPr>
            <a:r>
              <a:rPr lang="es-MX" sz="1050" kern="0" dirty="0">
                <a:solidFill>
                  <a:prstClr val="black"/>
                </a:solidFill>
                <a:latin typeface="Calibri"/>
                <a:sym typeface="Calibri"/>
              </a:rPr>
              <a:t>         -----------</a:t>
            </a:r>
          </a:p>
          <a:p>
            <a:pPr marL="128588" indent="-128588" defTabSz="685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MX" sz="1050" kern="0" dirty="0">
                <a:solidFill>
                  <a:prstClr val="black"/>
                </a:solidFill>
                <a:latin typeface="Calibri"/>
                <a:sym typeface="Calibri"/>
              </a:rPr>
              <a:t>Se desenvuelve en entornos virtuales  generados por las tic</a:t>
            </a:r>
          </a:p>
          <a:p>
            <a:pPr marL="128588" indent="-128588" defTabSz="685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MX" sz="1050" kern="0" dirty="0">
                <a:solidFill>
                  <a:prstClr val="black"/>
                </a:solidFill>
                <a:latin typeface="Calibri"/>
                <a:sym typeface="Calibri"/>
              </a:rPr>
              <a:t>Gestiona su aprendizaje de manera autónoma</a:t>
            </a:r>
            <a:endParaRPr lang="es-PE" sz="105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endParaRPr lang="es-PE" sz="6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515B851-CE27-4CAC-B000-93B0126290CB}"/>
              </a:ext>
            </a:extLst>
          </p:cNvPr>
          <p:cNvSpPr/>
          <p:nvPr/>
        </p:nvSpPr>
        <p:spPr>
          <a:xfrm>
            <a:off x="7461647" y="642938"/>
            <a:ext cx="1289447" cy="401241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s-PE" sz="1350" b="1" kern="0" dirty="0">
                <a:solidFill>
                  <a:prstClr val="white"/>
                </a:solidFill>
                <a:latin typeface="Calibri"/>
                <a:sym typeface="Arial"/>
              </a:rPr>
              <a:t>Perfil de egreso de la EBR</a:t>
            </a:r>
            <a:endParaRPr lang="es-PE" sz="1350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CF216A71-1B00-4F60-81ED-0EA4103397C0}"/>
              </a:ext>
            </a:extLst>
          </p:cNvPr>
          <p:cNvSpPr/>
          <p:nvPr/>
        </p:nvSpPr>
        <p:spPr>
          <a:xfrm>
            <a:off x="3086100" y="642937"/>
            <a:ext cx="3268266" cy="3286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es-PE" sz="1350" b="1" kern="0" dirty="0">
                <a:solidFill>
                  <a:prstClr val="white"/>
                </a:solidFill>
                <a:latin typeface="Calibri"/>
                <a:sym typeface="Arial"/>
              </a:rPr>
              <a:t>Espacios </a:t>
            </a:r>
            <a:endParaRPr lang="es-PE" sz="1350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" name="Flecha curvada hacia arriba 3">
            <a:extLst>
              <a:ext uri="{FF2B5EF4-FFF2-40B4-BE49-F238E27FC236}">
                <a16:creationId xmlns:a16="http://schemas.microsoft.com/office/drawing/2014/main" id="{461B43DE-44F5-449C-B893-ED83174A031B}"/>
              </a:ext>
            </a:extLst>
          </p:cNvPr>
          <p:cNvSpPr/>
          <p:nvPr/>
        </p:nvSpPr>
        <p:spPr>
          <a:xfrm flipH="1">
            <a:off x="3287316" y="2813447"/>
            <a:ext cx="2928938" cy="490538"/>
          </a:xfrm>
          <a:prstGeom prst="curvedUp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ángulo redondeado 13">
            <a:extLst>
              <a:ext uri="{FF2B5EF4-FFF2-40B4-BE49-F238E27FC236}">
                <a16:creationId xmlns:a16="http://schemas.microsoft.com/office/drawing/2014/main" id="{951B8066-3748-41FF-BD79-CEA8EE1B263C}"/>
              </a:ext>
            </a:extLst>
          </p:cNvPr>
          <p:cNvSpPr/>
          <p:nvPr/>
        </p:nvSpPr>
        <p:spPr>
          <a:xfrm>
            <a:off x="3599260" y="3433763"/>
            <a:ext cx="2468165" cy="408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buClr>
                <a:srgbClr val="000000"/>
              </a:buClr>
              <a:defRPr/>
            </a:pPr>
            <a:endParaRPr lang="es-PE" sz="600" b="1" i="1" kern="0" dirty="0">
              <a:solidFill>
                <a:prstClr val="black"/>
              </a:solidFill>
              <a:latin typeface="Calibri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r>
              <a:rPr lang="es-PE" sz="1200" b="1" i="1" kern="0" dirty="0">
                <a:solidFill>
                  <a:prstClr val="black"/>
                </a:solidFill>
                <a:latin typeface="Calibri"/>
                <a:sym typeface="Arial"/>
              </a:rPr>
              <a:t>Promoción de la participación protagónica estudiantil </a:t>
            </a:r>
          </a:p>
          <a:p>
            <a:pPr algn="ctr" defTabSz="685800">
              <a:buClr>
                <a:srgbClr val="000000"/>
              </a:buClr>
              <a:defRPr/>
            </a:pPr>
            <a:endParaRPr lang="es-PE" sz="600" kern="0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 txBox="1">
            <a:spLocks/>
          </p:cNvSpPr>
          <p:nvPr/>
        </p:nvSpPr>
        <p:spPr bwMode="auto">
          <a:xfrm>
            <a:off x="3013472" y="3242965"/>
            <a:ext cx="2651522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PE" sz="5250" dirty="0">
                <a:solidFill>
                  <a:srgbClr val="FF0000"/>
                </a:solidFill>
                <a:cs typeface="Calibri" panose="020F0502020204030204" pitchFamily="34" charset="0"/>
              </a:rPr>
              <a:t>Gracias</a:t>
            </a:r>
            <a:endParaRPr lang="it-IT" altLang="es-PE" sz="525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9699" name="Rectángulo 18"/>
          <p:cNvSpPr>
            <a:spLocks noChangeArrowheads="1"/>
          </p:cNvSpPr>
          <p:nvPr/>
        </p:nvSpPr>
        <p:spPr bwMode="auto">
          <a:xfrm>
            <a:off x="2551509" y="3931058"/>
            <a:ext cx="3575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900"/>
              <a:t>Ministerio de Educación</a:t>
            </a:r>
            <a:br>
              <a:rPr lang="es-ES" altLang="es-PE" sz="900"/>
            </a:br>
            <a:r>
              <a:rPr lang="es-ES" altLang="es-PE" sz="900"/>
              <a:t>Av. la Arqueología con calle el Comercio Nº 139 – San Borja  - Lima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97" y="548915"/>
            <a:ext cx="4809673" cy="2778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CuadroTexto 5"/>
          <p:cNvSpPr txBox="1">
            <a:spLocks noChangeArrowheads="1"/>
          </p:cNvSpPr>
          <p:nvPr/>
        </p:nvSpPr>
        <p:spPr bwMode="auto">
          <a:xfrm>
            <a:off x="228600" y="4300390"/>
            <a:ext cx="35337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PE" sz="1350" b="1" dirty="0"/>
              <a:t>Acompañante regional: </a:t>
            </a:r>
            <a:r>
              <a:rPr lang="es-MX" altLang="es-PE" sz="1350" dirty="0"/>
              <a:t>Alex </a:t>
            </a:r>
            <a:r>
              <a:rPr lang="es-MX" altLang="es-PE" sz="1350" dirty="0" err="1"/>
              <a:t>Ivan</a:t>
            </a:r>
            <a:r>
              <a:rPr lang="es-MX" altLang="es-PE" sz="1350" dirty="0"/>
              <a:t> Aquino </a:t>
            </a:r>
            <a:r>
              <a:rPr lang="es-MX" altLang="es-PE" sz="1350" dirty="0" err="1"/>
              <a:t>Chilon</a:t>
            </a:r>
            <a:endParaRPr lang="es-MX" altLang="es-PE" sz="135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PE" sz="1350" dirty="0"/>
              <a:t>Correo: </a:t>
            </a:r>
            <a:r>
              <a:rPr lang="es-MX" altLang="es-PE" sz="1350" dirty="0">
                <a:hlinkClick r:id="rId3"/>
              </a:rPr>
              <a:t>BIENESTAR02_DES@minedu.gob.pe</a:t>
            </a:r>
            <a:endParaRPr lang="es-MX" altLang="es-PE" sz="135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PE" sz="1350" dirty="0"/>
              <a:t>Celular: 932809146</a:t>
            </a:r>
            <a:endParaRPr lang="es-PE" altLang="es-PE" sz="1350" dirty="0"/>
          </a:p>
        </p:txBody>
      </p:sp>
      <p:sp>
        <p:nvSpPr>
          <p:cNvPr id="29702" name="CuadroTexto 6"/>
          <p:cNvSpPr txBox="1">
            <a:spLocks noChangeArrowheads="1"/>
          </p:cNvSpPr>
          <p:nvPr/>
        </p:nvSpPr>
        <p:spPr bwMode="auto">
          <a:xfrm>
            <a:off x="4572000" y="4300390"/>
            <a:ext cx="37719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PE" sz="1350" b="1" dirty="0"/>
              <a:t>Acompañante regional: </a:t>
            </a:r>
            <a:r>
              <a:rPr lang="es-MX" altLang="es-PE" sz="1350" dirty="0"/>
              <a:t>Mariel </a:t>
            </a:r>
            <a:r>
              <a:rPr lang="es-MX" altLang="es-PE" sz="1350" dirty="0" err="1"/>
              <a:t>Retamozo</a:t>
            </a:r>
            <a:r>
              <a:rPr lang="es-MX" altLang="es-PE" sz="1350" dirty="0"/>
              <a:t> </a:t>
            </a:r>
            <a:r>
              <a:rPr lang="es-MX" altLang="es-PE" sz="1350" dirty="0" err="1"/>
              <a:t>Huyhua</a:t>
            </a:r>
            <a:r>
              <a:rPr lang="es-MX" altLang="es-PE" sz="1350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PE" sz="1350" dirty="0"/>
              <a:t>Correo: </a:t>
            </a:r>
            <a:r>
              <a:rPr lang="es-MX" altLang="es-PE" sz="1350" dirty="0">
                <a:hlinkClick r:id="rId3"/>
              </a:rPr>
              <a:t>BIENESTAR01_DES@minedu.gob.pe</a:t>
            </a:r>
            <a:endParaRPr lang="es-MX" altLang="es-PE" sz="135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PE" sz="1350" dirty="0"/>
              <a:t>Celular:</a:t>
            </a:r>
            <a:r>
              <a:rPr lang="es-ES" altLang="es-PE" sz="1350" dirty="0"/>
              <a:t>948862880</a:t>
            </a:r>
            <a:endParaRPr lang="es-PE" altLang="es-PE" sz="1350" dirty="0"/>
          </a:p>
        </p:txBody>
      </p:sp>
    </p:spTree>
    <p:extLst>
      <p:ext uri="{BB962C8B-B14F-4D97-AF65-F5344CB8AC3E}">
        <p14:creationId xmlns:p14="http://schemas.microsoft.com/office/powerpoint/2010/main" val="19924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>
            <a:extLst>
              <a:ext uri="{FF2B5EF4-FFF2-40B4-BE49-F238E27FC236}">
                <a16:creationId xmlns:a16="http://schemas.microsoft.com/office/drawing/2014/main" id="{29C5F54B-6B2C-4FF7-B8FE-F8CAA408489B}"/>
              </a:ext>
            </a:extLst>
          </p:cNvPr>
          <p:cNvSpPr/>
          <p:nvPr/>
        </p:nvSpPr>
        <p:spPr>
          <a:xfrm>
            <a:off x="1048941" y="57150"/>
            <a:ext cx="7386638" cy="506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>
              <a:defRPr/>
            </a:pPr>
            <a:r>
              <a:rPr lang="es-MX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 Secundaria Sí La Haces, la hacemos todos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>
            <a:extLst>
              <a:ext uri="{FF2B5EF4-FFF2-40B4-BE49-F238E27FC236}">
                <a16:creationId xmlns:a16="http://schemas.microsoft.com/office/drawing/2014/main" id="{5FF9148B-7C93-4BBF-9955-A704B97046DD}"/>
              </a:ext>
            </a:extLst>
          </p:cNvPr>
          <p:cNvSpPr txBox="1"/>
          <p:nvPr/>
        </p:nvSpPr>
        <p:spPr>
          <a:xfrm>
            <a:off x="987029" y="1282303"/>
            <a:ext cx="1239440" cy="585788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  <a:defRPr/>
            </a:pPr>
            <a:r>
              <a:rPr lang="en-US" sz="7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espacio de tutoría y/o DPCC cada salón escoge un tema o problema de interés</a:t>
            </a:r>
            <a:endParaRPr sz="1350" dirty="0"/>
          </a:p>
        </p:txBody>
      </p:sp>
      <p:sp>
        <p:nvSpPr>
          <p:cNvPr id="17412" name="Google Shape;216;p27">
            <a:extLst>
              <a:ext uri="{FF2B5EF4-FFF2-40B4-BE49-F238E27FC236}">
                <a16:creationId xmlns:a16="http://schemas.microsoft.com/office/drawing/2014/main" id="{158784C1-9C90-4C4A-B90D-1D65398B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35" y="1001316"/>
            <a:ext cx="1032272" cy="270272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Asamblea de aula</a:t>
            </a:r>
            <a:endParaRPr lang="es-MX" altLang="es-MX" sz="1350"/>
          </a:p>
        </p:txBody>
      </p:sp>
      <p:sp>
        <p:nvSpPr>
          <p:cNvPr id="17413" name="Google Shape;217;p27">
            <a:extLst>
              <a:ext uri="{FF2B5EF4-FFF2-40B4-BE49-F238E27FC236}">
                <a16:creationId xmlns:a16="http://schemas.microsoft.com/office/drawing/2014/main" id="{503C9134-D9A2-441E-9955-C48BF112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242" y="513160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4" name="Google Shape;218;p27">
            <a:extLst>
              <a:ext uri="{FF2B5EF4-FFF2-40B4-BE49-F238E27FC236}">
                <a16:creationId xmlns:a16="http://schemas.microsoft.com/office/drawing/2014/main" id="{2BE529D1-4FE0-40C5-BCCF-1B94381F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819" y="604838"/>
            <a:ext cx="40362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1</a:t>
            </a:r>
            <a:endParaRPr lang="es-MX" altLang="es-MX" sz="1350"/>
          </a:p>
        </p:txBody>
      </p:sp>
      <p:sp>
        <p:nvSpPr>
          <p:cNvPr id="17415" name="Google Shape;219;p27">
            <a:extLst>
              <a:ext uri="{FF2B5EF4-FFF2-40B4-BE49-F238E27FC236}">
                <a16:creationId xmlns:a16="http://schemas.microsoft.com/office/drawing/2014/main" id="{4009D50C-EC87-4A40-BDB0-1D0057B6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19" y="513160"/>
            <a:ext cx="516731" cy="459581"/>
          </a:xfrm>
          <a:prstGeom prst="ellipse">
            <a:avLst/>
          </a:prstGeom>
          <a:solidFill>
            <a:srgbClr val="DDEAF6"/>
          </a:solidFill>
          <a:ln w="2540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6" name="Google Shape;220;p27">
            <a:extLst>
              <a:ext uri="{FF2B5EF4-FFF2-40B4-BE49-F238E27FC236}">
                <a16:creationId xmlns:a16="http://schemas.microsoft.com/office/drawing/2014/main" id="{01B340DF-6CE1-4A25-9102-7F3C09FB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541" y="604838"/>
            <a:ext cx="40362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2</a:t>
            </a:r>
            <a:endParaRPr lang="es-MX" altLang="es-MX" sz="1350"/>
          </a:p>
        </p:txBody>
      </p:sp>
      <p:sp>
        <p:nvSpPr>
          <p:cNvPr id="17417" name="Google Shape;221;p27">
            <a:extLst>
              <a:ext uri="{FF2B5EF4-FFF2-40B4-BE49-F238E27FC236}">
                <a16:creationId xmlns:a16="http://schemas.microsoft.com/office/drawing/2014/main" id="{0429A862-A2A9-4728-B89C-159A9DF7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417" y="541735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8" name="Google Shape;222;p27">
            <a:extLst>
              <a:ext uri="{FF2B5EF4-FFF2-40B4-BE49-F238E27FC236}">
                <a16:creationId xmlns:a16="http://schemas.microsoft.com/office/drawing/2014/main" id="{B2E32B28-D3FB-4C96-8D62-0F7711B0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6" y="616744"/>
            <a:ext cx="40362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3</a:t>
            </a:r>
            <a:endParaRPr lang="es-MX" altLang="es-MX" sz="1350"/>
          </a:p>
        </p:txBody>
      </p:sp>
      <p:sp>
        <p:nvSpPr>
          <p:cNvPr id="223" name="Google Shape;223;p27">
            <a:extLst>
              <a:ext uri="{FF2B5EF4-FFF2-40B4-BE49-F238E27FC236}">
                <a16:creationId xmlns:a16="http://schemas.microsoft.com/office/drawing/2014/main" id="{A715F8CE-020C-4D84-A09D-3DACC38C55A1}"/>
              </a:ext>
            </a:extLst>
          </p:cNvPr>
          <p:cNvSpPr txBox="1"/>
          <p:nvPr/>
        </p:nvSpPr>
        <p:spPr>
          <a:xfrm>
            <a:off x="2321719" y="1331119"/>
            <a:ext cx="1495425" cy="411956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  <a:defRPr/>
            </a:pPr>
            <a:r>
              <a:rPr lang="en-US" sz="7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Ratifican o escogen un asunto público (tema o problema) de su interés</a:t>
            </a:r>
            <a:endParaRPr sz="78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0" name="Google Shape;224;p27">
            <a:extLst>
              <a:ext uri="{FF2B5EF4-FFF2-40B4-BE49-F238E27FC236}">
                <a16:creationId xmlns:a16="http://schemas.microsoft.com/office/drawing/2014/main" id="{289A4694-5EF9-4BB8-B671-8DD38D2E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1023938"/>
            <a:ext cx="1057275" cy="269081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Asamblea Multigrado</a:t>
            </a:r>
            <a:endParaRPr lang="es-MX" altLang="es-MX" sz="1350"/>
          </a:p>
        </p:txBody>
      </p:sp>
      <p:sp>
        <p:nvSpPr>
          <p:cNvPr id="17421" name="Google Shape;226;p27">
            <a:extLst>
              <a:ext uri="{FF2B5EF4-FFF2-40B4-BE49-F238E27FC236}">
                <a16:creationId xmlns:a16="http://schemas.microsoft.com/office/drawing/2014/main" id="{B827879B-CCEF-4D6D-B54F-D015CD35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1348979"/>
            <a:ext cx="1562100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aborda el asunto público en las áreas curriculares y espacio de TOE</a:t>
            </a:r>
            <a:endParaRPr lang="es-MX" altLang="es-MX" sz="1350"/>
          </a:p>
        </p:txBody>
      </p:sp>
      <p:sp>
        <p:nvSpPr>
          <p:cNvPr id="17422" name="Google Shape;227;p27">
            <a:extLst>
              <a:ext uri="{FF2B5EF4-FFF2-40B4-BE49-F238E27FC236}">
                <a16:creationId xmlns:a16="http://schemas.microsoft.com/office/drawing/2014/main" id="{237C5D66-01DC-4606-A15E-5AA186BC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669" y="1054894"/>
            <a:ext cx="1122760" cy="269081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Abordaje curricular</a:t>
            </a:r>
            <a:endParaRPr lang="es-MX" altLang="es-MX" sz="1350"/>
          </a:p>
        </p:txBody>
      </p:sp>
      <p:sp>
        <p:nvSpPr>
          <p:cNvPr id="17423" name="Google Shape;229;p27">
            <a:extLst>
              <a:ext uri="{FF2B5EF4-FFF2-40B4-BE49-F238E27FC236}">
                <a16:creationId xmlns:a16="http://schemas.microsoft.com/office/drawing/2014/main" id="{012716D6-49EE-4E65-9B17-F2470869D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561976"/>
            <a:ext cx="516731" cy="459581"/>
          </a:xfrm>
          <a:prstGeom prst="ellipse">
            <a:avLst/>
          </a:prstGeom>
          <a:solidFill>
            <a:srgbClr val="DDEAF6"/>
          </a:solidFill>
          <a:ln w="2540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24" name="Google Shape;230;p27">
            <a:extLst>
              <a:ext uri="{FF2B5EF4-FFF2-40B4-BE49-F238E27FC236}">
                <a16:creationId xmlns:a16="http://schemas.microsoft.com/office/drawing/2014/main" id="{BD74A4A1-4D9A-41EA-895C-63522C59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472" y="644129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4</a:t>
            </a:r>
            <a:endParaRPr lang="es-MX" altLang="es-MX" sz="1350"/>
          </a:p>
        </p:txBody>
      </p:sp>
      <p:sp>
        <p:nvSpPr>
          <p:cNvPr id="17425" name="Google Shape;231;p27">
            <a:extLst>
              <a:ext uri="{FF2B5EF4-FFF2-40B4-BE49-F238E27FC236}">
                <a16:creationId xmlns:a16="http://schemas.microsoft.com/office/drawing/2014/main" id="{5BDE075B-8EAF-4AA0-AB50-E4BC98B8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1323975"/>
            <a:ext cx="15621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Muestra creativa de productos </a:t>
            </a: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asuntos públicos abordados</a:t>
            </a:r>
            <a:endParaRPr lang="es-MX" altLang="es-MX"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6" name="Google Shape;232;p27">
            <a:extLst>
              <a:ext uri="{FF2B5EF4-FFF2-40B4-BE49-F238E27FC236}">
                <a16:creationId xmlns:a16="http://schemas.microsoft.com/office/drawing/2014/main" id="{F13A863A-0714-46E1-BA5B-C6004AEE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082" y="1044179"/>
            <a:ext cx="1122760" cy="216694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FESTIVOCES I</a:t>
            </a:r>
            <a:endParaRPr lang="es-MX" altLang="es-MX" sz="1350"/>
          </a:p>
        </p:txBody>
      </p:sp>
      <p:sp>
        <p:nvSpPr>
          <p:cNvPr id="17427" name="Google Shape;235;p27">
            <a:extLst>
              <a:ext uri="{FF2B5EF4-FFF2-40B4-BE49-F238E27FC236}">
                <a16:creationId xmlns:a16="http://schemas.microsoft.com/office/drawing/2014/main" id="{52425995-DE96-41AA-976D-53D9A929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41" y="2670573"/>
            <a:ext cx="981075" cy="258365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Organización e inscripción </a:t>
            </a:r>
            <a:endParaRPr lang="es-MX" altLang="es-MX" sz="1350"/>
          </a:p>
        </p:txBody>
      </p:sp>
      <p:sp>
        <p:nvSpPr>
          <p:cNvPr id="17428" name="Google Shape;236;p27">
            <a:extLst>
              <a:ext uri="{FF2B5EF4-FFF2-40B4-BE49-F238E27FC236}">
                <a16:creationId xmlns:a16="http://schemas.microsoft.com/office/drawing/2014/main" id="{8E6A3B9D-8E2D-4F85-8C14-1BC110B5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804" y="2137173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29" name="Google Shape;237;p27">
            <a:extLst>
              <a:ext uri="{FF2B5EF4-FFF2-40B4-BE49-F238E27FC236}">
                <a16:creationId xmlns:a16="http://schemas.microsoft.com/office/drawing/2014/main" id="{7B66FB0D-16B7-4C9B-82CC-6C18F7E7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2208610"/>
            <a:ext cx="402431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1</a:t>
            </a:r>
            <a:endParaRPr lang="es-MX" altLang="es-MX" sz="1350"/>
          </a:p>
        </p:txBody>
      </p:sp>
      <p:sp>
        <p:nvSpPr>
          <p:cNvPr id="17430" name="Google Shape;238;p27">
            <a:extLst>
              <a:ext uri="{FF2B5EF4-FFF2-40B4-BE49-F238E27FC236}">
                <a16:creationId xmlns:a16="http://schemas.microsoft.com/office/drawing/2014/main" id="{EC6F921E-7FEF-4246-A0C9-C46EC070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60" y="2137173"/>
            <a:ext cx="515540" cy="459581"/>
          </a:xfrm>
          <a:prstGeom prst="ellipse">
            <a:avLst/>
          </a:prstGeom>
          <a:solidFill>
            <a:srgbClr val="DDEAF6"/>
          </a:solidFill>
          <a:ln w="2540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31" name="Google Shape;239;p27">
            <a:extLst>
              <a:ext uri="{FF2B5EF4-FFF2-40B4-BE49-F238E27FC236}">
                <a16:creationId xmlns:a16="http://schemas.microsoft.com/office/drawing/2014/main" id="{D11198D4-52C6-4342-B715-E44FB011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2220517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2</a:t>
            </a:r>
            <a:endParaRPr lang="es-MX" altLang="es-MX" sz="1350"/>
          </a:p>
        </p:txBody>
      </p:sp>
      <p:sp>
        <p:nvSpPr>
          <p:cNvPr id="17432" name="Google Shape;241;p27">
            <a:extLst>
              <a:ext uri="{FF2B5EF4-FFF2-40B4-BE49-F238E27FC236}">
                <a16:creationId xmlns:a16="http://schemas.microsoft.com/office/drawing/2014/main" id="{2927D7EF-B315-4A62-A8E6-5C805EAC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267" y="3017044"/>
            <a:ext cx="1258490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conforman equipos de 4 a 6 estudiantes con 1 docente asesor</a:t>
            </a:r>
            <a:endParaRPr lang="es-MX" altLang="es-MX" sz="750"/>
          </a:p>
        </p:txBody>
      </p:sp>
      <p:sp>
        <p:nvSpPr>
          <p:cNvPr id="17433" name="Google Shape;242;p27">
            <a:extLst>
              <a:ext uri="{FF2B5EF4-FFF2-40B4-BE49-F238E27FC236}">
                <a16:creationId xmlns:a16="http://schemas.microsoft.com/office/drawing/2014/main" id="{7C740D06-5E93-44DE-9F3F-561DC87B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681" y="2692003"/>
            <a:ext cx="928688" cy="155972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Diseño  </a:t>
            </a:r>
            <a:endParaRPr lang="es-MX" altLang="es-MX" sz="1350"/>
          </a:p>
        </p:txBody>
      </p:sp>
      <p:sp>
        <p:nvSpPr>
          <p:cNvPr id="17434" name="Google Shape;243;p27">
            <a:extLst>
              <a:ext uri="{FF2B5EF4-FFF2-40B4-BE49-F238E27FC236}">
                <a16:creationId xmlns:a16="http://schemas.microsoft.com/office/drawing/2014/main" id="{BB7778E9-0163-4EBA-834E-AAA3C18D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667" y="2928937"/>
            <a:ext cx="1212056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Los equipos se inscriben en la plataforma virtual</a:t>
            </a:r>
            <a:endParaRPr lang="es-MX" altLang="es-MX" sz="750"/>
          </a:p>
        </p:txBody>
      </p:sp>
      <p:sp>
        <p:nvSpPr>
          <p:cNvPr id="17435" name="Google Shape;244;p27">
            <a:extLst>
              <a:ext uri="{FF2B5EF4-FFF2-40B4-BE49-F238E27FC236}">
                <a16:creationId xmlns:a16="http://schemas.microsoft.com/office/drawing/2014/main" id="{0197B956-1807-4103-986B-3E4360BA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244" y="2181226"/>
            <a:ext cx="515541" cy="4607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36" name="Google Shape;245;p27">
            <a:extLst>
              <a:ext uri="{FF2B5EF4-FFF2-40B4-BE49-F238E27FC236}">
                <a16:creationId xmlns:a16="http://schemas.microsoft.com/office/drawing/2014/main" id="{5E861345-E29A-4050-B3B1-87E30283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442" y="2259807"/>
            <a:ext cx="402431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3</a:t>
            </a:r>
            <a:endParaRPr lang="es-MX" altLang="es-MX" sz="1350"/>
          </a:p>
        </p:txBody>
      </p:sp>
      <p:sp>
        <p:nvSpPr>
          <p:cNvPr id="17437" name="Google Shape;246;p27">
            <a:extLst>
              <a:ext uri="{FF2B5EF4-FFF2-40B4-BE49-F238E27FC236}">
                <a16:creationId xmlns:a16="http://schemas.microsoft.com/office/drawing/2014/main" id="{D69FAFD4-6819-4071-83F7-10981279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129" y="2699147"/>
            <a:ext cx="983456" cy="175022"/>
          </a:xfrm>
          <a:prstGeom prst="rect">
            <a:avLst/>
          </a:prstGeom>
          <a:solidFill>
            <a:schemeClr val="bg1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</a:rPr>
              <a:t> </a:t>
            </a:r>
            <a:r>
              <a:rPr lang="en-US" altLang="es-MX" sz="825" b="1">
                <a:solidFill>
                  <a:srgbClr val="000000"/>
                </a:solidFill>
              </a:rPr>
              <a:t>justificación</a:t>
            </a:r>
            <a:r>
              <a:rPr lang="en-US" altLang="es-MX" sz="82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s-MX" altLang="es-MX" sz="1350" b="1"/>
          </a:p>
        </p:txBody>
      </p:sp>
      <p:sp>
        <p:nvSpPr>
          <p:cNvPr id="17438" name="Google Shape;247;p27">
            <a:extLst>
              <a:ext uri="{FF2B5EF4-FFF2-40B4-BE49-F238E27FC236}">
                <a16:creationId xmlns:a16="http://schemas.microsoft.com/office/drawing/2014/main" id="{2CA6B08E-DE25-40B9-884B-C1661B71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035" y="2962275"/>
            <a:ext cx="1033463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Presentación de 1er entregable</a:t>
            </a:r>
            <a:endParaRPr lang="es-MX" altLang="es-MX" sz="750"/>
          </a:p>
        </p:txBody>
      </p:sp>
      <p:sp>
        <p:nvSpPr>
          <p:cNvPr id="17439" name="Google Shape;250;p27">
            <a:extLst>
              <a:ext uri="{FF2B5EF4-FFF2-40B4-BE49-F238E27FC236}">
                <a16:creationId xmlns:a16="http://schemas.microsoft.com/office/drawing/2014/main" id="{0746116D-B2A6-4C12-875C-ADDAEEBD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10" y="4376737"/>
            <a:ext cx="1029890" cy="177404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Promoción</a:t>
            </a:r>
            <a:endParaRPr lang="es-MX" altLang="es-MX" sz="1350"/>
          </a:p>
        </p:txBody>
      </p:sp>
      <p:sp>
        <p:nvSpPr>
          <p:cNvPr id="17440" name="Google Shape;251;p27">
            <a:extLst>
              <a:ext uri="{FF2B5EF4-FFF2-40B4-BE49-F238E27FC236}">
                <a16:creationId xmlns:a16="http://schemas.microsoft.com/office/drawing/2014/main" id="{EDFDA6ED-CB2E-4508-AF12-CB2CA615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3869532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41" name="Google Shape;252;p27">
            <a:extLst>
              <a:ext uri="{FF2B5EF4-FFF2-40B4-BE49-F238E27FC236}">
                <a16:creationId xmlns:a16="http://schemas.microsoft.com/office/drawing/2014/main" id="{83172450-3784-4CE5-A329-A637FCE8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10" y="3936207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1</a:t>
            </a:r>
            <a:endParaRPr lang="es-MX" altLang="es-MX" sz="1350"/>
          </a:p>
        </p:txBody>
      </p:sp>
      <p:sp>
        <p:nvSpPr>
          <p:cNvPr id="17442" name="Google Shape;253;p27">
            <a:extLst>
              <a:ext uri="{FF2B5EF4-FFF2-40B4-BE49-F238E27FC236}">
                <a16:creationId xmlns:a16="http://schemas.microsoft.com/office/drawing/2014/main" id="{E552D2D9-22A8-46F5-8B92-D6348A69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569" y="3877867"/>
            <a:ext cx="515541" cy="459581"/>
          </a:xfrm>
          <a:prstGeom prst="ellipse">
            <a:avLst/>
          </a:prstGeom>
          <a:solidFill>
            <a:srgbClr val="DDEAF6"/>
          </a:solidFill>
          <a:ln w="2540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43" name="Google Shape;254;p27">
            <a:extLst>
              <a:ext uri="{FF2B5EF4-FFF2-40B4-BE49-F238E27FC236}">
                <a16:creationId xmlns:a16="http://schemas.microsoft.com/office/drawing/2014/main" id="{CE0C0620-6A65-487B-9B87-64BF7943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767" y="3962401"/>
            <a:ext cx="402431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2</a:t>
            </a:r>
            <a:endParaRPr lang="es-MX" altLang="es-MX" sz="1350"/>
          </a:p>
        </p:txBody>
      </p:sp>
      <p:sp>
        <p:nvSpPr>
          <p:cNvPr id="17444" name="Google Shape;255;p27">
            <a:extLst>
              <a:ext uri="{FF2B5EF4-FFF2-40B4-BE49-F238E27FC236}">
                <a16:creationId xmlns:a16="http://schemas.microsoft.com/office/drawing/2014/main" id="{318808AC-55F0-4842-9744-224463F8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4374357"/>
            <a:ext cx="994172" cy="170260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FESTIVOCES II </a:t>
            </a:r>
            <a:endParaRPr lang="es-MX" altLang="es-MX" sz="82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45" name="Google Shape;256;p27">
            <a:extLst>
              <a:ext uri="{FF2B5EF4-FFF2-40B4-BE49-F238E27FC236}">
                <a16:creationId xmlns:a16="http://schemas.microsoft.com/office/drawing/2014/main" id="{016CF46A-4E49-4EC5-8D5F-DDE271070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717" y="3877867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46" name="Google Shape;257;p27">
            <a:extLst>
              <a:ext uri="{FF2B5EF4-FFF2-40B4-BE49-F238E27FC236}">
                <a16:creationId xmlns:a16="http://schemas.microsoft.com/office/drawing/2014/main" id="{C6FFB52D-26ED-46B9-AAC2-49273978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6" y="3943351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3</a:t>
            </a:r>
            <a:endParaRPr lang="es-MX" altLang="es-MX" sz="1350"/>
          </a:p>
        </p:txBody>
      </p:sp>
      <p:sp>
        <p:nvSpPr>
          <p:cNvPr id="17447" name="Google Shape;258;p27">
            <a:extLst>
              <a:ext uri="{FF2B5EF4-FFF2-40B4-BE49-F238E27FC236}">
                <a16:creationId xmlns:a16="http://schemas.microsoft.com/office/drawing/2014/main" id="{2DD51805-F67A-4EE3-8063-881B17E28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869" y="4370785"/>
            <a:ext cx="1047750" cy="182165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Asamb. Multigrado</a:t>
            </a:r>
            <a:endParaRPr lang="es-MX" altLang="es-MX" sz="1350"/>
          </a:p>
        </p:txBody>
      </p:sp>
      <p:sp>
        <p:nvSpPr>
          <p:cNvPr id="259" name="Google Shape;259;p27">
            <a:extLst>
              <a:ext uri="{FF2B5EF4-FFF2-40B4-BE49-F238E27FC236}">
                <a16:creationId xmlns:a16="http://schemas.microsoft.com/office/drawing/2014/main" id="{0CD610C8-B3D0-44B1-B2B0-C7D6AF287532}"/>
              </a:ext>
            </a:extLst>
          </p:cNvPr>
          <p:cNvSpPr txBox="1"/>
          <p:nvPr/>
        </p:nvSpPr>
        <p:spPr>
          <a:xfrm>
            <a:off x="791766" y="4605338"/>
            <a:ext cx="1213247" cy="311944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900"/>
              <a:defRPr/>
            </a:pPr>
            <a:r>
              <a:rPr lang="en-US" sz="7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Conformación del comité electoral</a:t>
            </a:r>
            <a:endParaRPr sz="788" dirty="0"/>
          </a:p>
        </p:txBody>
      </p:sp>
      <p:sp>
        <p:nvSpPr>
          <p:cNvPr id="17449" name="Google Shape;260;p27">
            <a:extLst>
              <a:ext uri="{FF2B5EF4-FFF2-40B4-BE49-F238E27FC236}">
                <a16:creationId xmlns:a16="http://schemas.microsoft.com/office/drawing/2014/main" id="{E6ADF206-6891-4EA1-8227-58531857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860" y="4545806"/>
            <a:ext cx="136326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Balance de acciones del Municipio Escolar y </a:t>
            </a:r>
            <a:endParaRPr lang="es-MX" altLang="es-MX" sz="750"/>
          </a:p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propuestas</a:t>
            </a: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candidatos</a:t>
            </a:r>
            <a:endParaRPr lang="es-MX" altLang="es-MX" sz="750"/>
          </a:p>
        </p:txBody>
      </p:sp>
      <p:sp>
        <p:nvSpPr>
          <p:cNvPr id="262" name="Google Shape;262;p27">
            <a:extLst>
              <a:ext uri="{FF2B5EF4-FFF2-40B4-BE49-F238E27FC236}">
                <a16:creationId xmlns:a16="http://schemas.microsoft.com/office/drawing/2014/main" id="{31F69DC4-7091-4DB9-B134-1874E6951628}"/>
              </a:ext>
            </a:extLst>
          </p:cNvPr>
          <p:cNvSpPr txBox="1"/>
          <p:nvPr/>
        </p:nvSpPr>
        <p:spPr>
          <a:xfrm>
            <a:off x="2336905" y="4567760"/>
            <a:ext cx="1196813" cy="585713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900"/>
              <a:defRPr/>
            </a:pPr>
            <a:r>
              <a:rPr lang="en-US" sz="7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asamblea multigrado se elige el asunto público (tema o problema) de su interés</a:t>
            </a:r>
            <a:endParaRPr sz="788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>
            <a:extLst>
              <a:ext uri="{FF2B5EF4-FFF2-40B4-BE49-F238E27FC236}">
                <a16:creationId xmlns:a16="http://schemas.microsoft.com/office/drawing/2014/main" id="{80300F7B-25EF-4E5A-B5C1-069FE53D902C}"/>
              </a:ext>
            </a:extLst>
          </p:cNvPr>
          <p:cNvSpPr txBox="1"/>
          <p:nvPr/>
        </p:nvSpPr>
        <p:spPr>
          <a:xfrm>
            <a:off x="1812131" y="625079"/>
            <a:ext cx="858441" cy="190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ctr">
              <a:defRPr/>
            </a:pPr>
            <a:r>
              <a:rPr lang="en-US" sz="7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MARZO</a:t>
            </a:r>
            <a:endParaRPr sz="78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>
            <a:extLst>
              <a:ext uri="{FF2B5EF4-FFF2-40B4-BE49-F238E27FC236}">
                <a16:creationId xmlns:a16="http://schemas.microsoft.com/office/drawing/2014/main" id="{FB1D1B6A-FB96-4D62-B37A-D436F4029A72}"/>
              </a:ext>
            </a:extLst>
          </p:cNvPr>
          <p:cNvSpPr txBox="1"/>
          <p:nvPr/>
        </p:nvSpPr>
        <p:spPr>
          <a:xfrm>
            <a:off x="3430192" y="635794"/>
            <a:ext cx="773906" cy="190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ctr">
              <a:defRPr/>
            </a:pPr>
            <a:r>
              <a:rPr lang="en-US" sz="7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ABRIL</a:t>
            </a:r>
            <a:endParaRPr sz="1350" dirty="0"/>
          </a:p>
        </p:txBody>
      </p:sp>
      <p:sp>
        <p:nvSpPr>
          <p:cNvPr id="268" name="Google Shape;268;p27">
            <a:extLst>
              <a:ext uri="{FF2B5EF4-FFF2-40B4-BE49-F238E27FC236}">
                <a16:creationId xmlns:a16="http://schemas.microsoft.com/office/drawing/2014/main" id="{3C4D9FBD-B54A-470D-BB62-9F9F473BF26C}"/>
              </a:ext>
            </a:extLst>
          </p:cNvPr>
          <p:cNvSpPr txBox="1"/>
          <p:nvPr/>
        </p:nvSpPr>
        <p:spPr>
          <a:xfrm>
            <a:off x="5089923" y="658416"/>
            <a:ext cx="826294" cy="190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ctr">
              <a:defRPr/>
            </a:pPr>
            <a:r>
              <a:rPr lang="en-US" sz="788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MAYO</a:t>
            </a:r>
            <a:endParaRPr sz="1350" dirty="0"/>
          </a:p>
        </p:txBody>
      </p:sp>
      <p:sp>
        <p:nvSpPr>
          <p:cNvPr id="17454" name="Google Shape;269;p27">
            <a:extLst>
              <a:ext uri="{FF2B5EF4-FFF2-40B4-BE49-F238E27FC236}">
                <a16:creationId xmlns:a16="http://schemas.microsoft.com/office/drawing/2014/main" id="{1082370E-AEA5-4CC1-BFCB-2C36E281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278857"/>
            <a:ext cx="764381" cy="184636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7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JULIO</a:t>
            </a:r>
            <a:endParaRPr lang="es-MX" altLang="es-MX" sz="750" b="1"/>
          </a:p>
        </p:txBody>
      </p:sp>
      <p:sp>
        <p:nvSpPr>
          <p:cNvPr id="17455" name="Google Shape;270;p27">
            <a:extLst>
              <a:ext uri="{FF2B5EF4-FFF2-40B4-BE49-F238E27FC236}">
                <a16:creationId xmlns:a16="http://schemas.microsoft.com/office/drawing/2014/main" id="{3266B1C4-8DD2-4ECF-B1A8-5C50460F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697" y="2274094"/>
            <a:ext cx="846534" cy="184636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7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AGOSTO</a:t>
            </a:r>
            <a:endParaRPr lang="es-MX" altLang="es-MX" sz="750" b="1" dirty="0"/>
          </a:p>
        </p:txBody>
      </p:sp>
      <p:sp>
        <p:nvSpPr>
          <p:cNvPr id="17456" name="Google Shape;271;p27">
            <a:extLst>
              <a:ext uri="{FF2B5EF4-FFF2-40B4-BE49-F238E27FC236}">
                <a16:creationId xmlns:a16="http://schemas.microsoft.com/office/drawing/2014/main" id="{CEF6E248-F274-4EE4-BE30-431CA793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423" y="2303860"/>
            <a:ext cx="1002506" cy="184636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7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SETIEMBRE</a:t>
            </a:r>
            <a:endParaRPr lang="es-MX" altLang="es-MX" sz="7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57" name="Google Shape;272;p27">
            <a:extLst>
              <a:ext uri="{FF2B5EF4-FFF2-40B4-BE49-F238E27FC236}">
                <a16:creationId xmlns:a16="http://schemas.microsoft.com/office/drawing/2014/main" id="{61DC78C0-FCDD-4A8C-A417-278CE2ED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697" y="3917157"/>
            <a:ext cx="670322" cy="173094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67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OCTUBRE</a:t>
            </a:r>
            <a:r>
              <a:rPr lang="en-US" altLang="es-MX" sz="67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s-MX" altLang="es-MX" sz="67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Google Shape;213;p27">
            <a:extLst>
              <a:ext uri="{FF2B5EF4-FFF2-40B4-BE49-F238E27FC236}">
                <a16:creationId xmlns:a16="http://schemas.microsoft.com/office/drawing/2014/main" id="{A8C6E11F-010A-492C-B4EB-314121AD7480}"/>
              </a:ext>
            </a:extLst>
          </p:cNvPr>
          <p:cNvSpPr/>
          <p:nvPr/>
        </p:nvSpPr>
        <p:spPr>
          <a:xfrm>
            <a:off x="1098947" y="3437335"/>
            <a:ext cx="7381875" cy="4845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>
              <a:defRPr/>
            </a:pPr>
            <a:r>
              <a:rPr lang="es-MX" sz="1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Proceso Electoral de la Directiva del Municipio Escolar </a:t>
            </a:r>
            <a:endParaRPr sz="15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13;p27">
            <a:extLst>
              <a:ext uri="{FF2B5EF4-FFF2-40B4-BE49-F238E27FC236}">
                <a16:creationId xmlns:a16="http://schemas.microsoft.com/office/drawing/2014/main" id="{2C61AC46-0C2F-43EF-8A36-0F9FBAF3A5CA}"/>
              </a:ext>
            </a:extLst>
          </p:cNvPr>
          <p:cNvSpPr/>
          <p:nvPr/>
        </p:nvSpPr>
        <p:spPr>
          <a:xfrm>
            <a:off x="1077516" y="1690687"/>
            <a:ext cx="7331869" cy="509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algn="ctr">
              <a:defRPr/>
            </a:pPr>
            <a:endParaRPr lang="es-MX" sz="9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/>
            </a:pPr>
            <a:r>
              <a:rPr lang="es-MX" sz="15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Concurso de Reconocimiento a la Participación Estudiantil – IDEAS EN ACCIÓN</a:t>
            </a:r>
          </a:p>
          <a:p>
            <a:pPr algn="ctr">
              <a:defRPr/>
            </a:pPr>
            <a:endParaRPr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68;p27">
            <a:extLst>
              <a:ext uri="{FF2B5EF4-FFF2-40B4-BE49-F238E27FC236}">
                <a16:creationId xmlns:a16="http://schemas.microsoft.com/office/drawing/2014/main" id="{E3D044AC-6FC0-417F-A313-35570EDFDCF0}"/>
              </a:ext>
            </a:extLst>
          </p:cNvPr>
          <p:cNvSpPr txBox="1"/>
          <p:nvPr/>
        </p:nvSpPr>
        <p:spPr>
          <a:xfrm>
            <a:off x="6566298" y="645319"/>
            <a:ext cx="825103" cy="190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ctr">
              <a:defRPr/>
            </a:pPr>
            <a:r>
              <a:rPr lang="en-US" sz="7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JUNIO - JULIO </a:t>
            </a:r>
            <a:endParaRPr sz="1350" dirty="0"/>
          </a:p>
        </p:txBody>
      </p:sp>
      <p:sp>
        <p:nvSpPr>
          <p:cNvPr id="17461" name="Google Shape;272;p27">
            <a:extLst>
              <a:ext uri="{FF2B5EF4-FFF2-40B4-BE49-F238E27FC236}">
                <a16:creationId xmlns:a16="http://schemas.microsoft.com/office/drawing/2014/main" id="{B4183C8C-A79E-4821-8CA4-6F9A55A2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91" y="3950494"/>
            <a:ext cx="757238" cy="276969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67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OCTUBRE -NOVIEMBRE</a:t>
            </a:r>
            <a:endParaRPr lang="es-MX" altLang="es-MX" sz="67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2" name="Google Shape;272;p27">
            <a:extLst>
              <a:ext uri="{FF2B5EF4-FFF2-40B4-BE49-F238E27FC236}">
                <a16:creationId xmlns:a16="http://schemas.microsoft.com/office/drawing/2014/main" id="{6D33CDA2-76C0-4A18-99C1-783D34CA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912394"/>
            <a:ext cx="702469" cy="173094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67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SETIEMBRE</a:t>
            </a:r>
            <a:endParaRPr lang="es-MX" altLang="es-MX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3" name="Google Shape;256;p27">
            <a:extLst>
              <a:ext uri="{FF2B5EF4-FFF2-40B4-BE49-F238E27FC236}">
                <a16:creationId xmlns:a16="http://schemas.microsoft.com/office/drawing/2014/main" id="{AA3C84E5-53CE-4745-9D33-DE5F5FE0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360" y="3869532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4" name="Google Shape;257;p27">
            <a:extLst>
              <a:ext uri="{FF2B5EF4-FFF2-40B4-BE49-F238E27FC236}">
                <a16:creationId xmlns:a16="http://schemas.microsoft.com/office/drawing/2014/main" id="{D5CF5121-AFC7-4D57-9038-30A64DA2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319" y="3935017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4</a:t>
            </a:r>
            <a:endParaRPr lang="es-MX" altLang="es-MX" sz="1350"/>
          </a:p>
        </p:txBody>
      </p:sp>
      <p:sp>
        <p:nvSpPr>
          <p:cNvPr id="17465" name="Google Shape;255;p27">
            <a:extLst>
              <a:ext uri="{FF2B5EF4-FFF2-40B4-BE49-F238E27FC236}">
                <a16:creationId xmlns:a16="http://schemas.microsoft.com/office/drawing/2014/main" id="{20B30BA5-D23E-46D9-86CD-D15EC00A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232" y="4366022"/>
            <a:ext cx="1089422" cy="198834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Elección  </a:t>
            </a:r>
            <a:endParaRPr lang="es-MX" altLang="es-MX" sz="82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6" name="Google Shape;260;p27">
            <a:extLst>
              <a:ext uri="{FF2B5EF4-FFF2-40B4-BE49-F238E27FC236}">
                <a16:creationId xmlns:a16="http://schemas.microsoft.com/office/drawing/2014/main" id="{B5300218-DCD5-46A8-ACEF-B453EFD81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028" y="4592242"/>
            <a:ext cx="1243013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Elección de la Directiva del Municipio Escolar</a:t>
            </a:r>
            <a:endParaRPr lang="es-MX" altLang="es-MX" sz="750"/>
          </a:p>
        </p:txBody>
      </p:sp>
      <p:sp>
        <p:nvSpPr>
          <p:cNvPr id="17467" name="Google Shape;272;p27">
            <a:extLst>
              <a:ext uri="{FF2B5EF4-FFF2-40B4-BE49-F238E27FC236}">
                <a16:creationId xmlns:a16="http://schemas.microsoft.com/office/drawing/2014/main" id="{506A5D3C-B8F5-42AA-A26A-35373BF6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144" y="3968354"/>
            <a:ext cx="845344" cy="173094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67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NOVIEMBRE</a:t>
            </a:r>
            <a:endParaRPr lang="es-MX" altLang="es-MX" sz="67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8" name="Google Shape;221;p27">
            <a:extLst>
              <a:ext uri="{FF2B5EF4-FFF2-40B4-BE49-F238E27FC236}">
                <a16:creationId xmlns:a16="http://schemas.microsoft.com/office/drawing/2014/main" id="{B1CEE11B-F170-41F9-BE9B-84E9EA44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219" y="508398"/>
            <a:ext cx="51554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69" name="Google Shape;222;p27">
            <a:extLst>
              <a:ext uri="{FF2B5EF4-FFF2-40B4-BE49-F238E27FC236}">
                <a16:creationId xmlns:a16="http://schemas.microsoft.com/office/drawing/2014/main" id="{DFE2109B-9E4F-4F52-8784-9B68AF6F3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583407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5</a:t>
            </a:r>
            <a:endParaRPr lang="es-MX" altLang="es-MX" sz="1350"/>
          </a:p>
        </p:txBody>
      </p:sp>
      <p:sp>
        <p:nvSpPr>
          <p:cNvPr id="17470" name="Google Shape;226;p27">
            <a:extLst>
              <a:ext uri="{FF2B5EF4-FFF2-40B4-BE49-F238E27FC236}">
                <a16:creationId xmlns:a16="http://schemas.microsoft.com/office/drawing/2014/main" id="{62790CD7-4723-484F-8B7A-666F0DE7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866" y="1345406"/>
            <a:ext cx="1562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000"/>
              <a:buFontTx/>
              <a:buNone/>
            </a:pPr>
            <a:r>
              <a:rPr lang="es-MX" altLang="es-MX" sz="75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elaboran productos creativos como historietas, murales, videos, etc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None/>
            </a:pPr>
            <a:endParaRPr lang="es-MX" altLang="es-MX" sz="1350"/>
          </a:p>
        </p:txBody>
      </p:sp>
      <p:sp>
        <p:nvSpPr>
          <p:cNvPr id="17471" name="Google Shape;227;p27">
            <a:extLst>
              <a:ext uri="{FF2B5EF4-FFF2-40B4-BE49-F238E27FC236}">
                <a16:creationId xmlns:a16="http://schemas.microsoft.com/office/drawing/2014/main" id="{7F9858BA-76BF-4C12-9CF5-01B55A2B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1053704"/>
            <a:ext cx="1122760" cy="253603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Elaboración de productos</a:t>
            </a:r>
          </a:p>
        </p:txBody>
      </p:sp>
      <p:sp>
        <p:nvSpPr>
          <p:cNvPr id="3" name="Flecha curvada hacia la izquierda 2">
            <a:extLst>
              <a:ext uri="{FF2B5EF4-FFF2-40B4-BE49-F238E27FC236}">
                <a16:creationId xmlns:a16="http://schemas.microsoft.com/office/drawing/2014/main" id="{9A8830DB-FA9D-440F-863D-28477BFF7ED2}"/>
              </a:ext>
            </a:extLst>
          </p:cNvPr>
          <p:cNvSpPr/>
          <p:nvPr/>
        </p:nvSpPr>
        <p:spPr>
          <a:xfrm rot="10800000">
            <a:off x="332185" y="373857"/>
            <a:ext cx="358378" cy="36790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>
              <a:solidFill>
                <a:schemeClr val="tx1"/>
              </a:solidFill>
            </a:endParaRPr>
          </a:p>
        </p:txBody>
      </p:sp>
      <p:sp>
        <p:nvSpPr>
          <p:cNvPr id="4" name="Flecha curvada hacia la derecha 3">
            <a:extLst>
              <a:ext uri="{FF2B5EF4-FFF2-40B4-BE49-F238E27FC236}">
                <a16:creationId xmlns:a16="http://schemas.microsoft.com/office/drawing/2014/main" id="{4220ADF7-DA59-4D0E-A937-3A2122B791BD}"/>
              </a:ext>
            </a:extLst>
          </p:cNvPr>
          <p:cNvSpPr/>
          <p:nvPr/>
        </p:nvSpPr>
        <p:spPr>
          <a:xfrm>
            <a:off x="697707" y="633413"/>
            <a:ext cx="279797" cy="10775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>
              <a:solidFill>
                <a:schemeClr val="tx1"/>
              </a:solidFill>
            </a:endParaRPr>
          </a:p>
        </p:txBody>
      </p:sp>
      <p:sp>
        <p:nvSpPr>
          <p:cNvPr id="84" name="Flecha curvada hacia la derecha 83">
            <a:extLst>
              <a:ext uri="{FF2B5EF4-FFF2-40B4-BE49-F238E27FC236}">
                <a16:creationId xmlns:a16="http://schemas.microsoft.com/office/drawing/2014/main" id="{8D095A15-6D9C-4975-BC65-AB8A8A5D1903}"/>
              </a:ext>
            </a:extLst>
          </p:cNvPr>
          <p:cNvSpPr/>
          <p:nvPr/>
        </p:nvSpPr>
        <p:spPr>
          <a:xfrm>
            <a:off x="666750" y="1747838"/>
            <a:ext cx="284560" cy="11918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350">
              <a:solidFill>
                <a:schemeClr val="tx1"/>
              </a:solidFill>
            </a:endParaRPr>
          </a:p>
        </p:txBody>
      </p:sp>
      <p:sp>
        <p:nvSpPr>
          <p:cNvPr id="17475" name="Google Shape;244;p27">
            <a:extLst>
              <a:ext uri="{FF2B5EF4-FFF2-40B4-BE49-F238E27FC236}">
                <a16:creationId xmlns:a16="http://schemas.microsoft.com/office/drawing/2014/main" id="{4DD63947-1953-4AD1-A6CE-0228FA6F1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460" y="2158603"/>
            <a:ext cx="515540" cy="4607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76" name="Google Shape;245;p27">
            <a:extLst>
              <a:ext uri="{FF2B5EF4-FFF2-40B4-BE49-F238E27FC236}">
                <a16:creationId xmlns:a16="http://schemas.microsoft.com/office/drawing/2014/main" id="{2D5AFDC9-A99D-47DE-84E5-66405B22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657" y="2237185"/>
            <a:ext cx="402431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5</a:t>
            </a:r>
            <a:endParaRPr lang="es-MX" altLang="es-MX" sz="1350"/>
          </a:p>
        </p:txBody>
      </p:sp>
      <p:sp>
        <p:nvSpPr>
          <p:cNvPr id="17477" name="Google Shape;246;p27">
            <a:extLst>
              <a:ext uri="{FF2B5EF4-FFF2-40B4-BE49-F238E27FC236}">
                <a16:creationId xmlns:a16="http://schemas.microsoft.com/office/drawing/2014/main" id="{9D2D203E-6E2D-4B15-8915-8DC52992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710" y="2676525"/>
            <a:ext cx="1106090" cy="163116"/>
          </a:xfrm>
          <a:prstGeom prst="rect">
            <a:avLst/>
          </a:prstGeom>
          <a:solidFill>
            <a:schemeClr val="bg1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</a:rPr>
              <a:t> Evaluación y selección</a:t>
            </a: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s-MX" altLang="es-MX" sz="1350"/>
          </a:p>
        </p:txBody>
      </p:sp>
      <p:sp>
        <p:nvSpPr>
          <p:cNvPr id="17478" name="Google Shape;247;p27">
            <a:extLst>
              <a:ext uri="{FF2B5EF4-FFF2-40B4-BE49-F238E27FC236}">
                <a16:creationId xmlns:a16="http://schemas.microsoft.com/office/drawing/2014/main" id="{7A88C2A7-8711-458A-9185-95483511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84885"/>
            <a:ext cx="1033463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Elección de los tres proyectos ganadores por región</a:t>
            </a:r>
            <a:endParaRPr lang="es-MX" altLang="es-MX" sz="750"/>
          </a:p>
        </p:txBody>
      </p:sp>
      <p:sp>
        <p:nvSpPr>
          <p:cNvPr id="17479" name="Google Shape;244;p27">
            <a:extLst>
              <a:ext uri="{FF2B5EF4-FFF2-40B4-BE49-F238E27FC236}">
                <a16:creationId xmlns:a16="http://schemas.microsoft.com/office/drawing/2014/main" id="{FFD8E93B-6B90-4588-BF7B-D030ECBF0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223" y="2195513"/>
            <a:ext cx="515540" cy="4607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80" name="Google Shape;245;p27">
            <a:extLst>
              <a:ext uri="{FF2B5EF4-FFF2-40B4-BE49-F238E27FC236}">
                <a16:creationId xmlns:a16="http://schemas.microsoft.com/office/drawing/2014/main" id="{A4AD26FC-1E09-4668-B1C8-DBCC719F7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419" y="2274094"/>
            <a:ext cx="402431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4</a:t>
            </a:r>
            <a:endParaRPr lang="es-MX" altLang="es-MX" sz="1350"/>
          </a:p>
        </p:txBody>
      </p:sp>
      <p:sp>
        <p:nvSpPr>
          <p:cNvPr id="17481" name="Google Shape;246;p27">
            <a:extLst>
              <a:ext uri="{FF2B5EF4-FFF2-40B4-BE49-F238E27FC236}">
                <a16:creationId xmlns:a16="http://schemas.microsoft.com/office/drawing/2014/main" id="{294A0F98-FF1F-419E-9DD8-DBC2CC6B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298" y="2713435"/>
            <a:ext cx="982265" cy="175022"/>
          </a:xfrm>
          <a:prstGeom prst="rect">
            <a:avLst/>
          </a:prstGeom>
          <a:solidFill>
            <a:schemeClr val="bg1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</a:rPr>
              <a:t> I</a:t>
            </a: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mplementación </a:t>
            </a:r>
            <a:endParaRPr lang="es-MX" altLang="es-MX" sz="1350"/>
          </a:p>
        </p:txBody>
      </p:sp>
      <p:sp>
        <p:nvSpPr>
          <p:cNvPr id="17482" name="Google Shape;247;p27">
            <a:extLst>
              <a:ext uri="{FF2B5EF4-FFF2-40B4-BE49-F238E27FC236}">
                <a16:creationId xmlns:a16="http://schemas.microsoft.com/office/drawing/2014/main" id="{35D310C9-3C7C-47C0-99D9-E3A3ADA2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2" y="2976562"/>
            <a:ext cx="1033463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Presentación de  2do entregable</a:t>
            </a:r>
            <a:endParaRPr lang="es-MX" altLang="es-MX" sz="750"/>
          </a:p>
        </p:txBody>
      </p:sp>
      <p:sp>
        <p:nvSpPr>
          <p:cNvPr id="17483" name="Google Shape;271;p27">
            <a:extLst>
              <a:ext uri="{FF2B5EF4-FFF2-40B4-BE49-F238E27FC236}">
                <a16:creationId xmlns:a16="http://schemas.microsoft.com/office/drawing/2014/main" id="{85BB8F00-6739-45D4-AEB9-D807B38E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47" y="2299098"/>
            <a:ext cx="804863" cy="184636"/>
          </a:xfrm>
          <a:prstGeom prst="rect">
            <a:avLst/>
          </a:prstGeom>
          <a:solidFill>
            <a:srgbClr val="BBD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MX" sz="7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OCTUBRE</a:t>
            </a:r>
            <a:endParaRPr lang="es-MX" altLang="es-MX" sz="7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84" name="Google Shape;256;p27">
            <a:extLst>
              <a:ext uri="{FF2B5EF4-FFF2-40B4-BE49-F238E27FC236}">
                <a16:creationId xmlns:a16="http://schemas.microsoft.com/office/drawing/2014/main" id="{8728CE10-235E-4697-9C23-F3352B6F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082" y="3852863"/>
            <a:ext cx="516731" cy="45958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85" name="Google Shape;257;p27">
            <a:extLst>
              <a:ext uri="{FF2B5EF4-FFF2-40B4-BE49-F238E27FC236}">
                <a16:creationId xmlns:a16="http://schemas.microsoft.com/office/drawing/2014/main" id="{8EB1FA2F-9A29-469D-8493-88BE3946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041" y="3918348"/>
            <a:ext cx="403622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Paso 5</a:t>
            </a:r>
            <a:endParaRPr lang="es-MX" altLang="es-MX" sz="1350"/>
          </a:p>
        </p:txBody>
      </p:sp>
      <p:sp>
        <p:nvSpPr>
          <p:cNvPr id="17486" name="Google Shape;255;p27">
            <a:extLst>
              <a:ext uri="{FF2B5EF4-FFF2-40B4-BE49-F238E27FC236}">
                <a16:creationId xmlns:a16="http://schemas.microsoft.com/office/drawing/2014/main" id="{842673E3-50B2-4FBB-BE48-8BDD25FE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4358879"/>
            <a:ext cx="1089422" cy="198834"/>
          </a:xfrm>
          <a:prstGeom prst="rect">
            <a:avLst/>
          </a:prstGeom>
          <a:noFill/>
          <a:ln w="9525">
            <a:solidFill>
              <a:srgbClr val="1E4E7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s-MX" sz="8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Reconocimiento</a:t>
            </a:r>
            <a:endParaRPr lang="es-MX" altLang="es-MX" sz="82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87" name="Google Shape;260;p27">
            <a:extLst>
              <a:ext uri="{FF2B5EF4-FFF2-40B4-BE49-F238E27FC236}">
                <a16:creationId xmlns:a16="http://schemas.microsoft.com/office/drawing/2014/main" id="{5CDEAB31-6327-41C0-B951-47D58A91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4585098"/>
            <a:ext cx="1244204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900"/>
              <a:buFont typeface="Arial" panose="020B0604020202020204" pitchFamily="34" charset="0"/>
              <a:buNone/>
            </a:pPr>
            <a:r>
              <a:rPr lang="en-US" altLang="es-MX" sz="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Reconocimiento de la Directiva del Municipio – inclusion de su plan en el PAT de la I.E </a:t>
            </a:r>
            <a:endParaRPr lang="es-MX" altLang="es-MX" sz="7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0C6EE1-7705-4E04-8671-C6F75C32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895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3374000"/>
            <a:ext cx="8839200" cy="859851"/>
          </a:xfrm>
          <a:prstGeom prst="rect">
            <a:avLst/>
          </a:prstGeom>
          <a:solidFill>
            <a:srgbClr val="EAF1FA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2565" marR="198755" algn="ctr">
              <a:lnSpc>
                <a:spcPct val="100000"/>
              </a:lnSpc>
            </a:pPr>
            <a:r>
              <a:rPr lang="es-MX" sz="1800" b="1" spc="-5" dirty="0">
                <a:latin typeface="Arial"/>
                <a:cs typeface="Arial"/>
              </a:rPr>
              <a:t>Estrategia de participación estudiantil “Somos Pares” </a:t>
            </a:r>
          </a:p>
          <a:p>
            <a:pPr marL="202565" marR="1987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 Etapa</a:t>
            </a:r>
          </a:p>
          <a:p>
            <a:pPr marL="202565" marR="198755" algn="ctr">
              <a:lnSpc>
                <a:spcPct val="100000"/>
              </a:lnSpc>
            </a:pPr>
            <a:r>
              <a:rPr sz="1800" b="1" spc="-5" dirty="0" err="1">
                <a:latin typeface="Arial"/>
                <a:cs typeface="Arial"/>
              </a:rPr>
              <a:t>Promoción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114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participación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estudiantil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mediante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Proyectos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Participativos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28800" y="4233851"/>
            <a:ext cx="621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CONCURSO NACIONAL:  IDEAS EN ACCIÓN 2021</a:t>
            </a:r>
            <a:endParaRPr lang="es-P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e11714eb92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3" y="0"/>
            <a:ext cx="9141947" cy="51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e11714eb92_0_46"/>
          <p:cNvCxnSpPr/>
          <p:nvPr/>
        </p:nvCxnSpPr>
        <p:spPr>
          <a:xfrm>
            <a:off x="6480469" y="1624215"/>
            <a:ext cx="12600" cy="2879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5" name="Google Shape;225;ge11714eb92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26" y="4503315"/>
            <a:ext cx="999999" cy="428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e11714eb92_0_46"/>
          <p:cNvSpPr txBox="1"/>
          <p:nvPr/>
        </p:nvSpPr>
        <p:spPr>
          <a:xfrm>
            <a:off x="624342" y="523174"/>
            <a:ext cx="789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¿Qué son los proyectos participativos?</a:t>
            </a:r>
            <a:endParaRPr sz="2800" b="1" i="0" u="none" strike="noStrike" cap="none">
              <a:solidFill>
                <a:schemeClr val="accent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e11714eb92_0_46"/>
          <p:cNvSpPr txBox="1"/>
          <p:nvPr/>
        </p:nvSpPr>
        <p:spPr>
          <a:xfrm>
            <a:off x="648587" y="1298858"/>
            <a:ext cx="5566800" cy="26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acciones planificadas que buscan implementar alternativas de solución y generar un impacto social positivo sobre </a:t>
            </a:r>
            <a:r>
              <a:rPr lang="es-PE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 públicos</a:t>
            </a:r>
            <a:r>
              <a:rPr lang="es-PE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implementan estudiantes informados y activos, interesados en ejercer su ciudadanía a través de alianzas que involucran a actores socioeducativos de la comunidad como las familias, docentes, organizaciones sociales, autoridades y representantes de instituciones públicas y privadas a nivel local, provincial, regional y/o nacional.  </a:t>
            </a:r>
            <a:endParaRPr lang="es-PE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e11714eb92_0_46"/>
          <p:cNvSpPr txBox="1"/>
          <p:nvPr/>
        </p:nvSpPr>
        <p:spPr>
          <a:xfrm>
            <a:off x="6586279" y="1945708"/>
            <a:ext cx="20550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Guía de orientación para la elaboración de proyectos participativos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(MINEDU, 2019)</a:t>
            </a:r>
          </a:p>
        </p:txBody>
      </p:sp>
      <p:sp>
        <p:nvSpPr>
          <p:cNvPr id="229" name="Google Shape;229;ge11714eb92_0_46"/>
          <p:cNvSpPr/>
          <p:nvPr/>
        </p:nvSpPr>
        <p:spPr>
          <a:xfrm>
            <a:off x="8428017" y="4289145"/>
            <a:ext cx="426492" cy="42835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7DB4B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78570" y="3727810"/>
            <a:ext cx="5183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hlinkClick r:id="rId5"/>
              </a:rPr>
              <a:t>http://www.minedu.gob.pe/ideasenaccion/pdf/orientaciones-slh.pdf</a:t>
            </a:r>
            <a:endParaRPr lang="es-PE" sz="16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45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61436" y="498873"/>
          <a:ext cx="8368613" cy="403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ítulo 3"/>
          <p:cNvSpPr txBox="1">
            <a:spLocks/>
          </p:cNvSpPr>
          <p:nvPr/>
        </p:nvSpPr>
        <p:spPr bwMode="auto">
          <a:xfrm>
            <a:off x="142875" y="153592"/>
            <a:ext cx="500062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s-PE" sz="1875" b="1">
                <a:solidFill>
                  <a:srgbClr val="FF0000"/>
                </a:solidFill>
                <a:cs typeface="Calibri" panose="020F0502020204030204" pitchFamily="34" charset="0"/>
              </a:rPr>
              <a:t>LISTADO DE ASUNTOS PÚBLICOS (35)  </a:t>
            </a:r>
          </a:p>
        </p:txBody>
      </p:sp>
      <p:sp>
        <p:nvSpPr>
          <p:cNvPr id="21508" name="Rectángulo 4"/>
          <p:cNvSpPr>
            <a:spLocks noChangeArrowheads="1"/>
          </p:cNvSpPr>
          <p:nvPr/>
        </p:nvSpPr>
        <p:spPr bwMode="auto">
          <a:xfrm>
            <a:off x="1645444" y="4601766"/>
            <a:ext cx="57995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350" dirty="0">
                <a:hlinkClick r:id="rId7"/>
              </a:rPr>
              <a:t>http://www.minedu.gob.pe/somospares/pdf/asuntos-publicos-2019.pdf</a:t>
            </a:r>
            <a:endParaRPr lang="es-PE" altLang="es-PE" sz="135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PE" altLang="es-PE" sz="1350" dirty="0"/>
          </a:p>
        </p:txBody>
      </p:sp>
    </p:spTree>
    <p:extLst>
      <p:ext uri="{BB962C8B-B14F-4D97-AF65-F5344CB8AC3E}">
        <p14:creationId xmlns:p14="http://schemas.microsoft.com/office/powerpoint/2010/main" val="267182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7" y="0"/>
            <a:ext cx="9088222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1075" y="1789396"/>
            <a:ext cx="4358640" cy="241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spc="-5" dirty="0">
                <a:latin typeface="Calibri"/>
                <a:cs typeface="Calibri"/>
              </a:rPr>
              <a:t>bloque </a:t>
            </a:r>
            <a:r>
              <a:rPr sz="1400" spc="-10" dirty="0">
                <a:latin typeface="Calibri"/>
                <a:cs typeface="Calibri"/>
              </a:rPr>
              <a:t>conoceremos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spc="-10" dirty="0">
                <a:latin typeface="Calibri"/>
                <a:cs typeface="Calibri"/>
              </a:rPr>
              <a:t>poco </a:t>
            </a:r>
            <a:r>
              <a:rPr sz="1400" spc="-5" dirty="0">
                <a:latin typeface="Calibri"/>
                <a:cs typeface="Calibri"/>
              </a:rPr>
              <a:t>más </a:t>
            </a:r>
            <a:r>
              <a:rPr sz="1400" spc="-10" dirty="0">
                <a:latin typeface="Calibri"/>
                <a:cs typeface="Calibri"/>
              </a:rPr>
              <a:t>sobre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concurso IDEAS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ACCIÓN,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ello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profundizaremos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relación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siguientes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puntos: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objetivo, </a:t>
            </a:r>
            <a:r>
              <a:rPr sz="1400" spc="-5" dirty="0">
                <a:latin typeface="Calibri"/>
                <a:cs typeface="Calibri"/>
              </a:rPr>
              <a:t>etapas, </a:t>
            </a:r>
            <a:r>
              <a:rPr sz="1400" spc="-10" dirty="0">
                <a:latin typeface="Calibri"/>
                <a:cs typeface="Calibri"/>
              </a:rPr>
              <a:t>plataforma </a:t>
            </a:r>
            <a:r>
              <a:rPr sz="1400" spc="-5" dirty="0">
                <a:latin typeface="Calibri"/>
                <a:cs typeface="Calibri"/>
              </a:rPr>
              <a:t>(espacios),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evaluación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formato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proyecto participativo.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Previo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abordaje,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iniciaremos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presentación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sobre </a:t>
            </a:r>
            <a:r>
              <a:rPr sz="1400" spc="-25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concurso</a:t>
            </a:r>
            <a:r>
              <a:rPr sz="1400" spc="-5" dirty="0">
                <a:latin typeface="Calibri"/>
                <a:cs typeface="Calibri"/>
              </a:rPr>
              <a:t> en mención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200" u="heavy" spc="-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Calibri"/>
                <a:cs typeface="Calibri"/>
                <a:hlinkClick r:id="rId3"/>
              </a:rPr>
              <a:t>https://www.youtube.com/watch?v=LdBioQapZ68&amp;t=12s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spc="-5" dirty="0">
                <a:latin typeface="Calibri"/>
                <a:cs typeface="Calibri"/>
              </a:rPr>
              <a:t>(video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promocional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Acción)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650" y="1919599"/>
            <a:ext cx="2851100" cy="18675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1138" y="782141"/>
            <a:ext cx="70116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115" marR="5080" indent="-243205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Concurso</a:t>
            </a:r>
            <a:r>
              <a:rPr sz="2300" dirty="0"/>
              <a:t> </a:t>
            </a:r>
            <a:r>
              <a:rPr sz="2300" spc="-5" dirty="0"/>
              <a:t>de</a:t>
            </a:r>
            <a:r>
              <a:rPr sz="2300" dirty="0"/>
              <a:t> </a:t>
            </a:r>
            <a:r>
              <a:rPr sz="2300" spc="-15" dirty="0"/>
              <a:t>Reconocimiento</a:t>
            </a:r>
            <a:r>
              <a:rPr sz="2300" dirty="0"/>
              <a:t> a </a:t>
            </a:r>
            <a:r>
              <a:rPr sz="2300" spc="-5" dirty="0"/>
              <a:t>la</a:t>
            </a:r>
            <a:r>
              <a:rPr sz="2300" dirty="0"/>
              <a:t> </a:t>
            </a:r>
            <a:r>
              <a:rPr sz="2300" spc="-10" dirty="0"/>
              <a:t>Participación</a:t>
            </a:r>
            <a:r>
              <a:rPr sz="2300" dirty="0"/>
              <a:t> </a:t>
            </a:r>
            <a:r>
              <a:rPr sz="2300" spc="-10" dirty="0"/>
              <a:t>Estudiantil </a:t>
            </a:r>
            <a:r>
              <a:rPr sz="2300" spc="-505" dirty="0"/>
              <a:t> </a:t>
            </a:r>
            <a:r>
              <a:rPr sz="2300" spc="-10" dirty="0"/>
              <a:t>IDEAS </a:t>
            </a:r>
            <a:r>
              <a:rPr sz="2300" spc="-5" dirty="0"/>
              <a:t>EN </a:t>
            </a:r>
            <a:r>
              <a:rPr sz="2300" spc="-10" dirty="0"/>
              <a:t>ACCIÓN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34412"/>
            <a:ext cx="8610600" cy="3588519"/>
          </a:xfrm>
          <a:custGeom>
            <a:avLst/>
            <a:gdLst/>
            <a:ahLst/>
            <a:cxnLst/>
            <a:rect l="l" t="t" r="r" b="b"/>
            <a:pathLst>
              <a:path w="7055484" h="3654425">
                <a:moveTo>
                  <a:pt x="0" y="217741"/>
                </a:moveTo>
                <a:lnTo>
                  <a:pt x="5750" y="167815"/>
                </a:lnTo>
                <a:lnTo>
                  <a:pt x="22131" y="121984"/>
                </a:lnTo>
                <a:lnTo>
                  <a:pt x="47835" y="81555"/>
                </a:lnTo>
                <a:lnTo>
                  <a:pt x="81555" y="47835"/>
                </a:lnTo>
                <a:lnTo>
                  <a:pt x="121984" y="22131"/>
                </a:lnTo>
                <a:lnTo>
                  <a:pt x="167815" y="5750"/>
                </a:lnTo>
                <a:lnTo>
                  <a:pt x="217741" y="0"/>
                </a:lnTo>
                <a:lnTo>
                  <a:pt x="6837658" y="0"/>
                </a:lnTo>
                <a:lnTo>
                  <a:pt x="6880335" y="4222"/>
                </a:lnTo>
                <a:lnTo>
                  <a:pt x="6920984" y="16574"/>
                </a:lnTo>
                <a:lnTo>
                  <a:pt x="6958461" y="36583"/>
                </a:lnTo>
                <a:lnTo>
                  <a:pt x="6991624" y="63775"/>
                </a:lnTo>
                <a:lnTo>
                  <a:pt x="7018816" y="96938"/>
                </a:lnTo>
                <a:lnTo>
                  <a:pt x="7038825" y="134415"/>
                </a:lnTo>
                <a:lnTo>
                  <a:pt x="7051177" y="175064"/>
                </a:lnTo>
                <a:lnTo>
                  <a:pt x="7055399" y="217741"/>
                </a:lnTo>
                <a:lnTo>
                  <a:pt x="7055399" y="3436257"/>
                </a:lnTo>
                <a:lnTo>
                  <a:pt x="7049648" y="3486184"/>
                </a:lnTo>
                <a:lnTo>
                  <a:pt x="7033268" y="3532015"/>
                </a:lnTo>
                <a:lnTo>
                  <a:pt x="7007564" y="3572444"/>
                </a:lnTo>
                <a:lnTo>
                  <a:pt x="6973844" y="3606164"/>
                </a:lnTo>
                <a:lnTo>
                  <a:pt x="6933415" y="3631868"/>
                </a:lnTo>
                <a:lnTo>
                  <a:pt x="6887584" y="3648249"/>
                </a:lnTo>
                <a:lnTo>
                  <a:pt x="6837658" y="3653999"/>
                </a:lnTo>
                <a:lnTo>
                  <a:pt x="217741" y="3653999"/>
                </a:lnTo>
                <a:lnTo>
                  <a:pt x="167815" y="3648249"/>
                </a:lnTo>
                <a:lnTo>
                  <a:pt x="121984" y="3631868"/>
                </a:lnTo>
                <a:lnTo>
                  <a:pt x="81555" y="3606164"/>
                </a:lnTo>
                <a:lnTo>
                  <a:pt x="47835" y="3572444"/>
                </a:lnTo>
                <a:lnTo>
                  <a:pt x="22131" y="3532015"/>
                </a:lnTo>
                <a:lnTo>
                  <a:pt x="5750" y="3486184"/>
                </a:lnTo>
                <a:lnTo>
                  <a:pt x="0" y="3436257"/>
                </a:lnTo>
                <a:lnTo>
                  <a:pt x="0" y="217741"/>
                </a:lnTo>
                <a:close/>
              </a:path>
            </a:pathLst>
          </a:custGeom>
          <a:ln w="19049">
            <a:solidFill>
              <a:srgbClr val="007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134412"/>
            <a:ext cx="822960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62626"/>
                </a:solidFill>
                <a:latin typeface="Calibri"/>
                <a:cs typeface="Calibri"/>
              </a:rPr>
              <a:t>Objetivo</a:t>
            </a:r>
            <a:r>
              <a:rPr sz="1300" b="1" spc="-3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262626"/>
                </a:solidFill>
                <a:latin typeface="Calibri"/>
                <a:cs typeface="Calibri"/>
              </a:rPr>
              <a:t>general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Calibri"/>
              <a:cs typeface="Calibri"/>
            </a:endParaRPr>
          </a:p>
          <a:p>
            <a:pPr marL="13335" marR="5080" indent="-1270" algn="just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latin typeface="Calibri"/>
                <a:cs typeface="Calibri"/>
              </a:rPr>
              <a:t>Promover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participación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estudiantil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mediante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reflexión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intervención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en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asuntos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públicos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su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interés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 </a:t>
            </a:r>
            <a:r>
              <a:rPr sz="1300" spc="-15" dirty="0">
                <a:latin typeface="Calibri"/>
                <a:cs typeface="Calibri"/>
              </a:rPr>
              <a:t>través </a:t>
            </a:r>
            <a:r>
              <a:rPr sz="1300" spc="-5" dirty="0">
                <a:latin typeface="Calibri"/>
                <a:cs typeface="Calibri"/>
              </a:rPr>
              <a:t>del diseño </a:t>
            </a:r>
            <a:r>
              <a:rPr sz="1300" dirty="0">
                <a:latin typeface="Calibri"/>
                <a:cs typeface="Calibri"/>
              </a:rPr>
              <a:t>e </a:t>
            </a:r>
            <a:r>
              <a:rPr sz="1300" spc="-5" dirty="0">
                <a:latin typeface="Calibri"/>
                <a:cs typeface="Calibri"/>
              </a:rPr>
              <a:t>implementación de </a:t>
            </a:r>
            <a:r>
              <a:rPr sz="1300" spc="-10" dirty="0">
                <a:latin typeface="Calibri"/>
                <a:cs typeface="Calibri"/>
              </a:rPr>
              <a:t>proyectos participativos </a:t>
            </a:r>
            <a:r>
              <a:rPr sz="1300" spc="-5" dirty="0">
                <a:latin typeface="Calibri"/>
                <a:cs typeface="Calibri"/>
              </a:rPr>
              <a:t>en </a:t>
            </a:r>
            <a:r>
              <a:rPr sz="1300" spc="-10" dirty="0">
                <a:latin typeface="Calibri"/>
                <a:cs typeface="Calibri"/>
              </a:rPr>
              <a:t>instituciones educativas </a:t>
            </a:r>
            <a:r>
              <a:rPr sz="1300" spc="-5" dirty="0">
                <a:latin typeface="Calibri"/>
                <a:cs typeface="Calibri"/>
              </a:rPr>
              <a:t>públicas del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nivel </a:t>
            </a:r>
            <a:r>
              <a:rPr sz="1300" spc="-5" dirty="0">
                <a:latin typeface="Calibri"/>
                <a:cs typeface="Calibri"/>
              </a:rPr>
              <a:t>de educación Secundaria de la Educación </a:t>
            </a:r>
            <a:r>
              <a:rPr sz="1300" spc="-10" dirty="0">
                <a:latin typeface="Calibri"/>
                <a:cs typeface="Calibri"/>
              </a:rPr>
              <a:t>Básica Regular </a:t>
            </a:r>
            <a:r>
              <a:rPr sz="1300" dirty="0">
                <a:latin typeface="Calibri"/>
                <a:cs typeface="Calibri"/>
              </a:rPr>
              <a:t>y </a:t>
            </a:r>
            <a:r>
              <a:rPr sz="1300" spc="-5" dirty="0">
                <a:latin typeface="Calibri"/>
                <a:cs typeface="Calibri"/>
              </a:rPr>
              <a:t>del ciclo </a:t>
            </a:r>
            <a:r>
              <a:rPr sz="1300" spc="-10" dirty="0">
                <a:latin typeface="Calibri"/>
                <a:cs typeface="Calibri"/>
              </a:rPr>
              <a:t>avanzado </a:t>
            </a:r>
            <a:r>
              <a:rPr sz="1300" spc="-5" dirty="0">
                <a:latin typeface="Calibri"/>
                <a:cs typeface="Calibri"/>
              </a:rPr>
              <a:t>de la Educación </a:t>
            </a:r>
            <a:r>
              <a:rPr sz="1300" spc="-10" dirty="0">
                <a:latin typeface="Calibri"/>
                <a:cs typeface="Calibri"/>
              </a:rPr>
              <a:t>Básica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Alternativa; promoviendo </a:t>
            </a:r>
            <a:r>
              <a:rPr sz="1300" spc="-5" dirty="0">
                <a:latin typeface="Calibri"/>
                <a:cs typeface="Calibri"/>
              </a:rPr>
              <a:t>el </a:t>
            </a:r>
            <a:r>
              <a:rPr sz="1300" spc="-10" dirty="0">
                <a:latin typeface="Calibri"/>
                <a:cs typeface="Calibri"/>
              </a:rPr>
              <a:t>reconocimiento </a:t>
            </a:r>
            <a:r>
              <a:rPr sz="1300" spc="-5" dirty="0">
                <a:latin typeface="Calibri"/>
                <a:cs typeface="Calibri"/>
              </a:rPr>
              <a:t>de las </a:t>
            </a:r>
            <a:r>
              <a:rPr sz="1300" dirty="0">
                <a:latin typeface="Calibri"/>
                <a:cs typeface="Calibri"/>
              </a:rPr>
              <a:t>y </a:t>
            </a:r>
            <a:r>
              <a:rPr sz="1300" spc="-5" dirty="0">
                <a:latin typeface="Calibri"/>
                <a:cs typeface="Calibri"/>
              </a:rPr>
              <a:t>los </a:t>
            </a:r>
            <a:r>
              <a:rPr sz="1300" spc="-10" dirty="0">
                <a:latin typeface="Calibri"/>
                <a:cs typeface="Calibri"/>
              </a:rPr>
              <a:t>estudiantes como sujetos </a:t>
            </a:r>
            <a:r>
              <a:rPr sz="1300" spc="-5" dirty="0">
                <a:latin typeface="Calibri"/>
                <a:cs typeface="Calibri"/>
              </a:rPr>
              <a:t>de </a:t>
            </a:r>
            <a:r>
              <a:rPr sz="1300" spc="-10" dirty="0">
                <a:latin typeface="Calibri"/>
                <a:cs typeface="Calibri"/>
              </a:rPr>
              <a:t>derecho </a:t>
            </a:r>
            <a:r>
              <a:rPr sz="1300" dirty="0">
                <a:latin typeface="Calibri"/>
                <a:cs typeface="Calibri"/>
              </a:rPr>
              <a:t>y </a:t>
            </a:r>
            <a:r>
              <a:rPr sz="1300" spc="-10" dirty="0">
                <a:latin typeface="Calibri"/>
                <a:cs typeface="Calibri"/>
              </a:rPr>
              <a:t>agentes </a:t>
            </a:r>
            <a:r>
              <a:rPr sz="1300" spc="-5" dirty="0">
                <a:latin typeface="Calibri"/>
                <a:cs typeface="Calibri"/>
              </a:rPr>
              <a:t>de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cambio</a:t>
            </a:r>
            <a:r>
              <a:rPr sz="1300" spc="-10" dirty="0">
                <a:latin typeface="Calibri"/>
                <a:cs typeface="Calibri"/>
              </a:rPr>
              <a:t> para</a:t>
            </a:r>
            <a:r>
              <a:rPr sz="1300" spc="-5" dirty="0">
                <a:latin typeface="Calibri"/>
                <a:cs typeface="Calibri"/>
              </a:rPr>
              <a:t> el bien </a:t>
            </a:r>
            <a:r>
              <a:rPr sz="1300" spc="-10" dirty="0">
                <a:latin typeface="Calibri"/>
                <a:cs typeface="Calibri"/>
              </a:rPr>
              <a:t>común.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300" b="1" spc="-10" dirty="0">
                <a:solidFill>
                  <a:srgbClr val="262626"/>
                </a:solidFill>
                <a:latin typeface="Calibri"/>
                <a:cs typeface="Calibri"/>
              </a:rPr>
              <a:t>Objetivos</a:t>
            </a:r>
            <a:r>
              <a:rPr sz="1300" b="1" spc="-1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262626"/>
                </a:solidFill>
                <a:latin typeface="Calibri"/>
                <a:cs typeface="Calibri"/>
              </a:rPr>
              <a:t>específicos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Calibri"/>
              <a:cs typeface="Calibri"/>
            </a:endParaRPr>
          </a:p>
          <a:p>
            <a:pPr marL="469900" marR="5080" indent="-320675">
              <a:lnSpc>
                <a:spcPct val="10000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300" spc="-10" dirty="0">
                <a:latin typeface="Calibri"/>
                <a:cs typeface="Calibri"/>
              </a:rPr>
              <a:t>Contribuir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desarrollo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competencias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desarrollo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socioafectivo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los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estudiantes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en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-10" dirty="0">
                <a:latin typeface="Calibri"/>
                <a:cs typeface="Calibri"/>
              </a:rPr>
              <a:t> marco</a:t>
            </a:r>
            <a:r>
              <a:rPr sz="1300" spc="-5" dirty="0">
                <a:latin typeface="Calibri"/>
                <a:cs typeface="Calibri"/>
              </a:rPr>
              <a:t> del CNEB.</a:t>
            </a:r>
            <a:endParaRPr sz="1300" dirty="0">
              <a:latin typeface="Calibri"/>
              <a:cs typeface="Calibri"/>
            </a:endParaRPr>
          </a:p>
          <a:p>
            <a:pPr marL="469900" marR="15240" indent="-320675">
              <a:lnSpc>
                <a:spcPct val="10000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300" spc="-10" dirty="0">
                <a:latin typeface="Calibri"/>
                <a:cs typeface="Calibri"/>
              </a:rPr>
              <a:t>Promover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trabajo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colaborativo,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pensamiento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crítico,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empoderamiento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ejercicio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una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ciudadanía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activa </a:t>
            </a:r>
            <a:r>
              <a:rPr sz="1300" spc="-10" dirty="0">
                <a:latin typeface="Calibri"/>
                <a:cs typeface="Calibri"/>
              </a:rPr>
              <a:t>entre</a:t>
            </a:r>
            <a:r>
              <a:rPr sz="1300" spc="-5" dirty="0">
                <a:latin typeface="Calibri"/>
                <a:cs typeface="Calibri"/>
              </a:rPr>
              <a:t> las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-5" dirty="0">
                <a:latin typeface="Calibri"/>
                <a:cs typeface="Calibri"/>
              </a:rPr>
              <a:t> los </a:t>
            </a:r>
            <a:r>
              <a:rPr sz="1300" spc="-10" dirty="0">
                <a:latin typeface="Calibri"/>
                <a:cs typeface="Calibri"/>
              </a:rPr>
              <a:t>estudiantes.</a:t>
            </a:r>
            <a:endParaRPr sz="1300" dirty="0">
              <a:latin typeface="Calibri"/>
              <a:cs typeface="Calibri"/>
            </a:endParaRPr>
          </a:p>
          <a:p>
            <a:pPr marL="469900" marR="8255" indent="-320675">
              <a:lnSpc>
                <a:spcPct val="10000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300" spc="-10" dirty="0">
                <a:latin typeface="Calibri"/>
                <a:cs typeface="Calibri"/>
              </a:rPr>
              <a:t>Promover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elaboración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implementación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proyectos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participativos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estudiantiles,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que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aborden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asuntos </a:t>
            </a:r>
            <a:r>
              <a:rPr sz="1300" spc="-10" dirty="0">
                <a:latin typeface="Calibri"/>
                <a:cs typeface="Calibri"/>
              </a:rPr>
              <a:t>públicos</a:t>
            </a:r>
            <a:r>
              <a:rPr sz="1300" spc="-5" dirty="0">
                <a:latin typeface="Calibri"/>
                <a:cs typeface="Calibri"/>
              </a:rPr>
              <a:t> de </a:t>
            </a:r>
            <a:r>
              <a:rPr sz="1300" spc="-10" dirty="0">
                <a:latin typeface="Calibri"/>
                <a:cs typeface="Calibri"/>
              </a:rPr>
              <a:t>carácter</a:t>
            </a:r>
            <a:r>
              <a:rPr sz="1300" spc="-5" dirty="0">
                <a:latin typeface="Calibri"/>
                <a:cs typeface="Calibri"/>
              </a:rPr>
              <a:t> local, </a:t>
            </a:r>
            <a:r>
              <a:rPr sz="1300" spc="-10" dirty="0">
                <a:latin typeface="Calibri"/>
                <a:cs typeface="Calibri"/>
              </a:rPr>
              <a:t>regional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-5" dirty="0">
                <a:latin typeface="Calibri"/>
                <a:cs typeface="Calibri"/>
              </a:rPr>
              <a:t> nacional priorizados por ellos mismos.</a:t>
            </a:r>
            <a:endParaRPr sz="1300" dirty="0">
              <a:latin typeface="Calibri"/>
              <a:cs typeface="Calibri"/>
            </a:endParaRPr>
          </a:p>
          <a:p>
            <a:pPr marL="469900" marR="8890" indent="-320675">
              <a:lnSpc>
                <a:spcPct val="10000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300" spc="-10" dirty="0">
                <a:latin typeface="Calibri"/>
                <a:cs typeface="Calibri"/>
              </a:rPr>
              <a:t>Reconocer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valorar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los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estudiantes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como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sujetos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derecho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agentes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cambio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para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 </a:t>
            </a:r>
            <a:r>
              <a:rPr sz="1300" spc="-254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bien</a:t>
            </a:r>
            <a:r>
              <a:rPr sz="1300" spc="-10" dirty="0">
                <a:latin typeface="Calibri"/>
                <a:cs typeface="Calibri"/>
              </a:rPr>
              <a:t> común.</a:t>
            </a:r>
            <a:endParaRPr sz="1300" dirty="0">
              <a:latin typeface="Calibri"/>
              <a:cs typeface="Calibri"/>
            </a:endParaRPr>
          </a:p>
          <a:p>
            <a:pPr marL="469900" indent="-320675">
              <a:lnSpc>
                <a:spcPct val="10000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300" spc="-10" dirty="0">
                <a:latin typeface="Calibri"/>
                <a:cs typeface="Calibri"/>
              </a:rPr>
              <a:t>Visibilizar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los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proyectos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participativos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mayor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impacto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comunidad.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3913" y="229415"/>
            <a:ext cx="70116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115" marR="5080" indent="-243205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Concurso</a:t>
            </a:r>
            <a:r>
              <a:rPr sz="2300" dirty="0"/>
              <a:t> </a:t>
            </a:r>
            <a:r>
              <a:rPr sz="2300" spc="-5" dirty="0"/>
              <a:t>de</a:t>
            </a:r>
            <a:r>
              <a:rPr sz="2300" dirty="0"/>
              <a:t> </a:t>
            </a:r>
            <a:r>
              <a:rPr sz="2300" spc="-15" dirty="0"/>
              <a:t>Reconocimiento</a:t>
            </a:r>
            <a:r>
              <a:rPr sz="2300" dirty="0"/>
              <a:t> a </a:t>
            </a:r>
            <a:r>
              <a:rPr sz="2300" spc="-5" dirty="0"/>
              <a:t>la</a:t>
            </a:r>
            <a:r>
              <a:rPr sz="2300" dirty="0"/>
              <a:t> </a:t>
            </a:r>
            <a:r>
              <a:rPr sz="2300" spc="-10" dirty="0"/>
              <a:t>Participación</a:t>
            </a:r>
            <a:r>
              <a:rPr sz="2300" dirty="0"/>
              <a:t> </a:t>
            </a:r>
            <a:r>
              <a:rPr sz="2300" spc="-10" dirty="0"/>
              <a:t>Estudiantil </a:t>
            </a:r>
            <a:r>
              <a:rPr sz="2300" spc="-505" dirty="0"/>
              <a:t> </a:t>
            </a:r>
            <a:r>
              <a:rPr sz="2300" spc="-10" dirty="0"/>
              <a:t>IDEAS </a:t>
            </a:r>
            <a:r>
              <a:rPr sz="2300" spc="-5" dirty="0"/>
              <a:t>EN </a:t>
            </a:r>
            <a:r>
              <a:rPr sz="2300" spc="-10" dirty="0"/>
              <a:t>ACCIÓN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8147" cy="5143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4982" y="353496"/>
            <a:ext cx="972185" cy="426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0"/>
              </a:lnSpc>
            </a:pPr>
            <a:r>
              <a:rPr sz="2800" spc="-45" dirty="0"/>
              <a:t>E</a:t>
            </a:r>
            <a:r>
              <a:rPr sz="2800" spc="-30" dirty="0"/>
              <a:t>t</a:t>
            </a:r>
            <a:r>
              <a:rPr sz="2800" spc="-5" dirty="0"/>
              <a:t>apas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52700" y="1057281"/>
            <a:ext cx="371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concurso</a:t>
            </a:r>
            <a:r>
              <a:rPr sz="1800" spc="-15" dirty="0">
                <a:latin typeface="Calibri"/>
                <a:cs typeface="Calibri"/>
              </a:rPr>
              <a:t> presenta </a:t>
            </a:r>
            <a:r>
              <a:rPr sz="1800" spc="-10" dirty="0">
                <a:latin typeface="Calibri"/>
                <a:cs typeface="Calibri"/>
              </a:rPr>
              <a:t>nueve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(09)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etapas: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130" y="1490604"/>
            <a:ext cx="5103270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10" dirty="0">
                <a:latin typeface="Calibri"/>
                <a:cs typeface="Calibri"/>
              </a:rPr>
              <a:t> Etapa: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Habilitación 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 </a:t>
            </a:r>
            <a:r>
              <a:rPr sz="1500" spc="-15" dirty="0">
                <a:latin typeface="Calibri"/>
                <a:cs typeface="Calibri"/>
              </a:rPr>
              <a:t>plataforma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 </a:t>
            </a:r>
            <a:r>
              <a:rPr sz="1500" spc="-10" dirty="0" err="1">
                <a:latin typeface="Calibri"/>
                <a:cs typeface="Calibri"/>
              </a:rPr>
              <a:t>concurso</a:t>
            </a:r>
            <a:r>
              <a:rPr lang="es-MX" sz="1500" spc="-10" dirty="0">
                <a:latin typeface="Calibri"/>
                <a:cs typeface="Calibri"/>
              </a:rPr>
              <a:t>:   </a:t>
            </a:r>
            <a:r>
              <a:rPr lang="es-PE" sz="1400" b="1" dirty="0">
                <a:solidFill>
                  <a:srgbClr val="0070C0"/>
                </a:solidFill>
              </a:rPr>
              <a:t>16 julio</a:t>
            </a:r>
            <a:r>
              <a:rPr lang="es-MX" sz="14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130" y="1833504"/>
            <a:ext cx="8140942" cy="4360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II </a:t>
            </a:r>
            <a:r>
              <a:rPr sz="1500" b="1" spc="-10" dirty="0">
                <a:latin typeface="Calibri"/>
                <a:cs typeface="Calibri"/>
              </a:rPr>
              <a:t>Etapa: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Conformación</a:t>
            </a:r>
            <a:r>
              <a:rPr sz="1500" dirty="0">
                <a:latin typeface="Calibri"/>
                <a:cs typeface="Calibri"/>
              </a:rPr>
              <a:t> e </a:t>
            </a:r>
            <a:r>
              <a:rPr sz="1500" spc="-5" dirty="0">
                <a:latin typeface="Calibri"/>
                <a:cs typeface="Calibri"/>
              </a:rPr>
              <a:t>inscripción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equipos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 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zona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privada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 err="1">
                <a:latin typeface="Calibri"/>
                <a:cs typeface="Calibri"/>
              </a:rPr>
              <a:t>plataforma</a:t>
            </a:r>
            <a:r>
              <a:rPr lang="es-MX" sz="1500" spc="-15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16 de julio al 31 agosto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699" y="2314833"/>
            <a:ext cx="7704462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III </a:t>
            </a:r>
            <a:r>
              <a:rPr sz="1500" b="1" spc="-10" dirty="0">
                <a:latin typeface="Calibri"/>
                <a:cs typeface="Calibri"/>
              </a:rPr>
              <a:t>Etapa: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Acciones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permanentes</a:t>
            </a:r>
            <a:r>
              <a:rPr sz="1500" spc="-5" dirty="0">
                <a:latin typeface="Calibri"/>
                <a:cs typeface="Calibri"/>
              </a:rPr>
              <a:t> que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desarrollarán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 la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 err="1">
                <a:latin typeface="Calibri"/>
                <a:cs typeface="Calibri"/>
              </a:rPr>
              <a:t>plataforma</a:t>
            </a:r>
            <a:r>
              <a:rPr lang="es-MX" sz="1500" spc="-15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16 de julio al 31 de agosto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699" y="2728006"/>
            <a:ext cx="7400699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IV</a:t>
            </a:r>
            <a:r>
              <a:rPr sz="1500" b="1" spc="-10" dirty="0">
                <a:latin typeface="Calibri"/>
                <a:cs typeface="Calibri"/>
              </a:rPr>
              <a:t> Etapa: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Primera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entrega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productos</a:t>
            </a:r>
            <a:r>
              <a:rPr sz="1500" spc="-5" dirty="0">
                <a:latin typeface="Calibri"/>
                <a:cs typeface="Calibri"/>
              </a:rPr>
              <a:t> del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concurso</a:t>
            </a:r>
            <a:r>
              <a:rPr lang="es-MX" sz="1500" spc="-10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01 de setiembre al 23 de setiembre</a:t>
            </a:r>
            <a:r>
              <a:rPr lang="es-MX" sz="14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700" y="3049702"/>
            <a:ext cx="7400698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dirty="0">
                <a:latin typeface="Calibri"/>
                <a:cs typeface="Calibri"/>
              </a:rPr>
              <a:t>V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Etapa: </a:t>
            </a:r>
            <a:r>
              <a:rPr sz="1500" spc="-10" dirty="0">
                <a:latin typeface="Calibri"/>
                <a:cs typeface="Calibri"/>
              </a:rPr>
              <a:t>Aportes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entre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 err="1">
                <a:latin typeface="Calibri"/>
                <a:cs typeface="Calibri"/>
              </a:rPr>
              <a:t>equipos</a:t>
            </a:r>
            <a:r>
              <a:rPr lang="es-MX" sz="1500" spc="-5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24 de setiembre al 04 de octubre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594" y="3371398"/>
            <a:ext cx="7385804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VI</a:t>
            </a:r>
            <a:r>
              <a:rPr sz="1500" b="1" spc="-10" dirty="0">
                <a:latin typeface="Calibri"/>
                <a:cs typeface="Calibri"/>
              </a:rPr>
              <a:t> Etapa: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Segunda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entrega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productos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concurso</a:t>
            </a:r>
            <a:r>
              <a:rPr lang="es-MX" sz="1500" spc="-10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06 de octubre al 20 de octubre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130" y="3693094"/>
            <a:ext cx="8140942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VII </a:t>
            </a:r>
            <a:r>
              <a:rPr sz="1500" b="1" spc="-10" dirty="0">
                <a:latin typeface="Calibri"/>
                <a:cs typeface="Calibri"/>
              </a:rPr>
              <a:t>Etapa: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Valoración</a:t>
            </a:r>
            <a:r>
              <a:rPr sz="1500" dirty="0">
                <a:latin typeface="Calibri"/>
                <a:cs typeface="Calibri"/>
              </a:rPr>
              <a:t> y </a:t>
            </a:r>
            <a:r>
              <a:rPr sz="1500" spc="-5" dirty="0">
                <a:latin typeface="Calibri"/>
                <a:cs typeface="Calibri"/>
              </a:rPr>
              <a:t>selección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proyectos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participativos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regionales</a:t>
            </a:r>
            <a:r>
              <a:rPr lang="es-MX" sz="1500" spc="-10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21 de octubre al 30 de octubre</a:t>
            </a:r>
            <a:r>
              <a:rPr lang="es-MX" sz="1400" b="1" spc="-10" dirty="0">
                <a:solidFill>
                  <a:srgbClr val="0070C0"/>
                </a:solidFill>
                <a:cs typeface="Calibri"/>
              </a:rPr>
              <a:t> </a:t>
            </a:r>
            <a:endParaRPr sz="14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700" y="4083425"/>
            <a:ext cx="7400698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VIII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Etapa: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Selección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proyectos </a:t>
            </a:r>
            <a:r>
              <a:rPr sz="1500" spc="-5" dirty="0">
                <a:latin typeface="Calibri"/>
                <a:cs typeface="Calibri"/>
              </a:rPr>
              <a:t>vitrina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 err="1">
                <a:latin typeface="Calibri"/>
                <a:cs typeface="Calibri"/>
              </a:rPr>
              <a:t>cada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región</a:t>
            </a:r>
            <a:r>
              <a:rPr lang="es-MX" sz="1500" spc="-10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04 al 08 de Noviembre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945" y="4473756"/>
            <a:ext cx="6690655" cy="2180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b="1" spc="-5" dirty="0">
                <a:latin typeface="Calibri"/>
                <a:cs typeface="Calibri"/>
              </a:rPr>
              <a:t>IX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Etapa: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spc="-10" dirty="0" err="1">
                <a:latin typeface="Calibri"/>
                <a:cs typeface="Calibri"/>
              </a:rPr>
              <a:t>Encuentro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Nacional</a:t>
            </a:r>
            <a:r>
              <a:rPr lang="es-MX" sz="1500" spc="-5" dirty="0">
                <a:latin typeface="Calibri"/>
                <a:cs typeface="Calibri"/>
              </a:rPr>
              <a:t>: </a:t>
            </a:r>
            <a:r>
              <a:rPr lang="es-PE" sz="1400" b="1" dirty="0">
                <a:solidFill>
                  <a:srgbClr val="0070C0"/>
                </a:solidFill>
              </a:rPr>
              <a:t>Del 11 al 15 de noviembre</a:t>
            </a:r>
            <a:endParaRPr sz="14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1680</Words>
  <Application>Microsoft Office PowerPoint</Application>
  <PresentationFormat>Presentación en pantalla (16:9)</PresentationFormat>
  <Paragraphs>223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Arial MT</vt:lpstr>
      <vt:lpstr>Calibri</vt:lpstr>
      <vt:lpstr>Calibri </vt:lpstr>
      <vt:lpstr>Calibri Light</vt:lpstr>
      <vt:lpstr>Lucida Sans Unicode</vt:lpstr>
      <vt:lpstr>Stag Book</vt:lpstr>
      <vt:lpstr>Wingdings</vt:lpstr>
      <vt:lpstr>Office Theme</vt:lpstr>
      <vt:lpstr>Tema de Office</vt:lpstr>
      <vt:lpstr>1_Tema de Office</vt:lpstr>
      <vt:lpstr>2_Tema de Office</vt:lpstr>
      <vt:lpstr>Presentación de PowerPoint</vt:lpstr>
      <vt:lpstr>¿Cómo se desarrolla la estrategia SOMOS PARES? </vt:lpstr>
      <vt:lpstr>Presentación de PowerPoint</vt:lpstr>
      <vt:lpstr>Presentación de PowerPoint</vt:lpstr>
      <vt:lpstr>Presentación de PowerPoint</vt:lpstr>
      <vt:lpstr>Presentación de PowerPoint</vt:lpstr>
      <vt:lpstr>Concurso de Reconocimiento a la Participación Estudiantil  IDEAS EN ACCIÓN</vt:lpstr>
      <vt:lpstr>Concurso de Reconocimiento a la Participación Estudiantil  IDEAS EN ACCIÓN</vt:lpstr>
      <vt:lpstr>Etapas</vt:lpstr>
      <vt:lpstr>Zona privada</vt:lpstr>
      <vt:lpstr>Zona pública</vt:lpstr>
      <vt:lpstr>Zona privada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Iván Aquino Chilón</dc:creator>
  <cp:lastModifiedBy>HP</cp:lastModifiedBy>
  <cp:revision>18</cp:revision>
  <dcterms:created xsi:type="dcterms:W3CDTF">2021-06-30T22:39:42Z</dcterms:created>
  <dcterms:modified xsi:type="dcterms:W3CDTF">2021-07-19T20:59:19Z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