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1016" r:id="rId2"/>
    <p:sldId id="1034" r:id="rId3"/>
    <p:sldId id="307" r:id="rId4"/>
    <p:sldId id="1028" r:id="rId5"/>
    <p:sldId id="1035" r:id="rId6"/>
    <p:sldId id="1036" r:id="rId7"/>
    <p:sldId id="1037" r:id="rId8"/>
    <p:sldId id="103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5" clrIdx="0">
    <p:extLst>
      <p:ext uri="{19B8F6BF-5375-455C-9EA6-DF929625EA0E}">
        <p15:presenceInfo xmlns:p15="http://schemas.microsoft.com/office/powerpoint/2012/main" userId="Microsoft Office User" providerId="None"/>
      </p:ext>
    </p:extLst>
  </p:cmAuthor>
  <p:cmAuthor id="2" name="Usuario" initials="U" lastIdx="1" clrIdx="1">
    <p:extLst>
      <p:ext uri="{19B8F6BF-5375-455C-9EA6-DF929625EA0E}">
        <p15:presenceInfo xmlns:p15="http://schemas.microsoft.com/office/powerpoint/2012/main" userId="Usuario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34090"/>
    <a:srgbClr val="F8F9FA"/>
    <a:srgbClr val="73397F"/>
    <a:srgbClr val="D0429D"/>
    <a:srgbClr val="F91587"/>
    <a:srgbClr val="8F6199"/>
    <a:srgbClr val="7D3581"/>
    <a:srgbClr val="BF90D8"/>
    <a:srgbClr val="CEB6D8"/>
    <a:srgbClr val="733A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1" autoAdjust="0"/>
    <p:restoredTop sz="94660"/>
  </p:normalViewPr>
  <p:slideViewPr>
    <p:cSldViewPr snapToGrid="0">
      <p:cViewPr varScale="1">
        <p:scale>
          <a:sx n="225" d="100"/>
          <a:sy n="225" d="100"/>
        </p:scale>
        <p:origin x="192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6E47813E-7ACD-584B-B5E8-57D06A646F8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BD57ED5-0E2D-764A-99E7-3A7E901ECA0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D8877F-C97C-F049-BCE2-BCF467B15C73}" type="datetimeFigureOut">
              <a:rPr lang="es-PE" smtClean="0"/>
              <a:t>10/08/21</a:t>
            </a:fld>
            <a:endParaRPr lang="es-PE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A232318-DBBA-6C47-B02B-EB045528CFF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24CD3B8D-81D4-D941-9961-DA4EDE11411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4C286-6B51-6545-95E8-87ED2703A29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689512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942B1D-F9CD-5040-9B34-09CF350D1333}" type="datetimeFigureOut">
              <a:rPr lang="es-PE" smtClean="0"/>
              <a:t>10/08/21</a:t>
            </a:fld>
            <a:endParaRPr lang="es-PE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es-ES"/>
              <a:t>Editar los estilos de texto del patrón
Segundo nivel
Tercer nivel
Cuarto nivel
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A651DA-4A05-1F49-8AEC-F4516EDCF2AF}" type="slidenum">
              <a:rPr lang="es-PE" smtClean="0"/>
              <a:t>‹Nº›</a:t>
            </a:fld>
            <a:endParaRPr lang="es-PE"/>
          </a:p>
        </p:txBody>
      </p:sp>
    </p:spTree>
    <p:extLst>
      <p:ext uri="{BB962C8B-B14F-4D97-AF65-F5344CB8AC3E}">
        <p14:creationId xmlns:p14="http://schemas.microsoft.com/office/powerpoint/2010/main" val="1122706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11888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Google Shape;326;p1:notes"/>
          <p:cNvSpPr txBox="1">
            <a:spLocks noGrp="1"/>
          </p:cNvSpPr>
          <p:nvPr>
            <p:ph type="body" idx="1"/>
          </p:nvPr>
        </p:nvSpPr>
        <p:spPr>
          <a:xfrm>
            <a:off x="679768" y="4777959"/>
            <a:ext cx="5438140" cy="3909239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27" name="Google Shape;32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2829565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fondep.gob.pe/red/cnpie2021" TargetMode="External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80AB-110B-41A3-BF3C-E61EF7CBC537}" type="datetimeFigureOut">
              <a:rPr lang="en-US" smtClean="0"/>
              <a:t>8/10/21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5550D-FE5D-40C1-ABD7-D8C7AAD8B6B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561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80AB-110B-41A3-BF3C-E61EF7CBC537}" type="datetimeFigureOut">
              <a:rPr lang="en-US" smtClean="0"/>
              <a:t>8/10/21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5550D-FE5D-40C1-ABD7-D8C7AAD8B6B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7127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80AB-110B-41A3-BF3C-E61EF7CBC537}" type="datetimeFigureOut">
              <a:rPr lang="en-US" smtClean="0"/>
              <a:t>8/10/21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5550D-FE5D-40C1-ABD7-D8C7AAD8B6B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8040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80AB-110B-41A3-BF3C-E61EF7CBC537}" type="datetimeFigureOut">
              <a:rPr lang="en-US" smtClean="0"/>
              <a:t>8/10/21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5550D-FE5D-40C1-ABD7-D8C7AAD8B6B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259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80AB-110B-41A3-BF3C-E61EF7CBC537}" type="datetimeFigureOut">
              <a:rPr lang="en-US" smtClean="0"/>
              <a:t>8/10/21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5550D-FE5D-40C1-ABD7-D8C7AAD8B6B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00222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80AB-110B-41A3-BF3C-E61EF7CBC537}" type="datetimeFigureOut">
              <a:rPr lang="en-US" smtClean="0"/>
              <a:t>8/10/21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5550D-FE5D-40C1-ABD7-D8C7AAD8B6B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040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80AB-110B-41A3-BF3C-E61EF7CBC537}" type="datetimeFigureOut">
              <a:rPr lang="en-US" smtClean="0"/>
              <a:t>8/10/21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5550D-FE5D-40C1-ABD7-D8C7AAD8B6B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46776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80AB-110B-41A3-BF3C-E61EF7CBC537}" type="datetimeFigureOut">
              <a:rPr lang="en-US" smtClean="0"/>
              <a:t>8/10/21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5550D-FE5D-40C1-ABD7-D8C7AAD8B6B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664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80AB-110B-41A3-BF3C-E61EF7CBC537}" type="datetimeFigureOut">
              <a:rPr lang="en-US" smtClean="0"/>
              <a:t>8/10/21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5550D-FE5D-40C1-ABD7-D8C7AAD8B6BC}" type="slidenum">
              <a:rPr lang="en-US" smtClean="0"/>
              <a:t>‹Nº›</a:t>
            </a:fld>
            <a:endParaRPr lang="en-US"/>
          </a:p>
        </p:txBody>
      </p:sp>
      <p:cxnSp>
        <p:nvCxnSpPr>
          <p:cNvPr id="6" name="Conector recto 5"/>
          <p:cNvCxnSpPr/>
          <p:nvPr userDrawn="1"/>
        </p:nvCxnSpPr>
        <p:spPr>
          <a:xfrm>
            <a:off x="521293" y="478564"/>
            <a:ext cx="10188000" cy="0"/>
          </a:xfrm>
          <a:prstGeom prst="line">
            <a:avLst/>
          </a:prstGeom>
          <a:ln w="38100">
            <a:solidFill>
              <a:srgbClr val="9A41A9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CuadroTexto 6"/>
          <p:cNvSpPr txBox="1"/>
          <p:nvPr userDrawn="1"/>
        </p:nvSpPr>
        <p:spPr>
          <a:xfrm>
            <a:off x="521293" y="140010"/>
            <a:ext cx="684995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sz="1600" dirty="0">
                <a:solidFill>
                  <a:srgbClr val="7D4397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Concurso 2021  </a:t>
            </a:r>
            <a:r>
              <a:rPr lang="es-ES" sz="1600" dirty="0">
                <a:solidFill>
                  <a:srgbClr val="7D4397"/>
                </a:solidFill>
                <a:latin typeface="Poppins" panose="00000500000000000000" pitchFamily="50" charset="0"/>
                <a:cs typeface="Poppins" panose="00000500000000000000" pitchFamily="50" charset="0"/>
                <a:hlinkClick r:id="rId2"/>
              </a:rPr>
              <a:t>https://www.fondep.gob.pe/red/cnpie2021</a:t>
            </a:r>
            <a:endParaRPr lang="es-ES" sz="1600" dirty="0">
              <a:solidFill>
                <a:srgbClr val="7D4397"/>
              </a:solidFill>
              <a:latin typeface="Poppins" panose="00000500000000000000" pitchFamily="50" charset="0"/>
              <a:cs typeface="Poppins" panose="00000500000000000000" pitchFamily="50" charset="0"/>
            </a:endParaRPr>
          </a:p>
          <a:p>
            <a:endParaRPr lang="en-US" sz="1600" dirty="0">
              <a:solidFill>
                <a:srgbClr val="7D4397"/>
              </a:solidFill>
              <a:latin typeface="Poppins" panose="00000500000000000000" pitchFamily="50" charset="0"/>
              <a:cs typeface="Poppins" panose="00000500000000000000" pitchFamily="50" charset="0"/>
            </a:endParaRPr>
          </a:p>
        </p:txBody>
      </p:sp>
      <p:pic>
        <p:nvPicPr>
          <p:cNvPr id="9" name="Imagen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84" b="59174"/>
          <a:stretch/>
        </p:blipFill>
        <p:spPr>
          <a:xfrm>
            <a:off x="10955868" y="0"/>
            <a:ext cx="1236132" cy="1060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622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80AB-110B-41A3-BF3C-E61EF7CBC537}" type="datetimeFigureOut">
              <a:rPr lang="en-US" smtClean="0"/>
              <a:t>8/10/21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5550D-FE5D-40C1-ABD7-D8C7AAD8B6B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91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6E80AB-110B-41A3-BF3C-E61EF7CBC537}" type="datetimeFigureOut">
              <a:rPr lang="en-US" smtClean="0"/>
              <a:t>8/10/21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5550D-FE5D-40C1-ABD7-D8C7AAD8B6B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2428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6E80AB-110B-41A3-BF3C-E61EF7CBC537}" type="datetimeFigureOut">
              <a:rPr lang="en-US" smtClean="0"/>
              <a:t>8/10/21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5550D-FE5D-40C1-ABD7-D8C7AAD8B6B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902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>
            <a:extLst>
              <a:ext uri="{FF2B5EF4-FFF2-40B4-BE49-F238E27FC236}">
                <a16:creationId xmlns:a16="http://schemas.microsoft.com/office/drawing/2014/main" id="{8A348849-9B55-6E4B-B43D-FC2BCE697F4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437"/>
          <a:stretch/>
        </p:blipFill>
        <p:spPr>
          <a:xfrm>
            <a:off x="0" y="236167"/>
            <a:ext cx="12192000" cy="930166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28800"/>
            <a:ext cx="12190092" cy="5429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264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ángulo 10">
            <a:extLst>
              <a:ext uri="{FF2B5EF4-FFF2-40B4-BE49-F238E27FC236}">
                <a16:creationId xmlns:a16="http://schemas.microsoft.com/office/drawing/2014/main" id="{6F011762-16EF-FC4B-9BC3-C595823D3EA6}"/>
              </a:ext>
            </a:extLst>
          </p:cNvPr>
          <p:cNvSpPr/>
          <p:nvPr/>
        </p:nvSpPr>
        <p:spPr>
          <a:xfrm>
            <a:off x="0" y="1303867"/>
            <a:ext cx="12192000" cy="5554133"/>
          </a:xfrm>
          <a:prstGeom prst="rect">
            <a:avLst/>
          </a:prstGeom>
          <a:solidFill>
            <a:srgbClr val="7D3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330" name="Google Shape;330;p1"/>
          <p:cNvSpPr txBox="1">
            <a:spLocks noGrp="1"/>
          </p:cNvSpPr>
          <p:nvPr>
            <p:ph type="ctrTitle"/>
          </p:nvPr>
        </p:nvSpPr>
        <p:spPr>
          <a:xfrm>
            <a:off x="661965" y="2591117"/>
            <a:ext cx="9718167" cy="821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lvl="0" algn="l">
              <a:buClr>
                <a:schemeClr val="lt1"/>
              </a:buClr>
              <a:buSzPts val="4400"/>
            </a:pPr>
            <a:r>
              <a:rPr lang="es-ES" sz="4000" b="1" dirty="0">
                <a:solidFill>
                  <a:schemeClr val="bg1"/>
                </a:solidFill>
                <a:latin typeface="Montserrat Black" pitchFamily="2" charset="77"/>
                <a:sym typeface="Calibri"/>
              </a:rPr>
              <a:t>TÍTULO</a:t>
            </a:r>
            <a:endParaRPr sz="4000" b="1" dirty="0">
              <a:solidFill>
                <a:schemeClr val="bg1"/>
              </a:solidFill>
              <a:latin typeface="Montserrat Black" pitchFamily="2" charset="77"/>
            </a:endParaRPr>
          </a:p>
        </p:txBody>
      </p:sp>
      <p:sp>
        <p:nvSpPr>
          <p:cNvPr id="8" name="CuadroTexto 7">
            <a:extLst>
              <a:ext uri="{FF2B5EF4-FFF2-40B4-BE49-F238E27FC236}">
                <a16:creationId xmlns:a16="http://schemas.microsoft.com/office/drawing/2014/main" id="{EEDEDC4B-70D9-BB46-BD36-FF2C5C0ACB11}"/>
              </a:ext>
            </a:extLst>
          </p:cNvPr>
          <p:cNvSpPr txBox="1"/>
          <p:nvPr/>
        </p:nvSpPr>
        <p:spPr>
          <a:xfrm>
            <a:off x="729699" y="3412184"/>
            <a:ext cx="7162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400" dirty="0">
                <a:solidFill>
                  <a:schemeClr val="bg1"/>
                </a:solidFill>
                <a:latin typeface="+mj-lt"/>
              </a:rPr>
              <a:t>3° Concurso Nacional </a:t>
            </a:r>
          </a:p>
          <a:p>
            <a:r>
              <a:rPr lang="es-PE" sz="2400" dirty="0">
                <a:solidFill>
                  <a:schemeClr val="bg1"/>
                </a:solidFill>
                <a:latin typeface="+mj-lt"/>
              </a:rPr>
              <a:t>de Proyectos de innovación Educativa 2021</a:t>
            </a:r>
          </a:p>
        </p:txBody>
      </p:sp>
      <p:sp>
        <p:nvSpPr>
          <p:cNvPr id="13" name="Google Shape;330;p1">
            <a:extLst>
              <a:ext uri="{FF2B5EF4-FFF2-40B4-BE49-F238E27FC236}">
                <a16:creationId xmlns:a16="http://schemas.microsoft.com/office/drawing/2014/main" id="{BE1358E9-7ADF-BA4F-9365-3D31E493DFE8}"/>
              </a:ext>
            </a:extLst>
          </p:cNvPr>
          <p:cNvSpPr txBox="1">
            <a:spLocks/>
          </p:cNvSpPr>
          <p:nvPr/>
        </p:nvSpPr>
        <p:spPr>
          <a:xfrm>
            <a:off x="729699" y="4518249"/>
            <a:ext cx="2783968" cy="480033"/>
          </a:xfrm>
          <a:prstGeom prst="rect">
            <a:avLst/>
          </a:prstGeom>
          <a:solidFill>
            <a:srgbClr val="F91587"/>
          </a:solidFill>
          <a:ln>
            <a:noFill/>
          </a:ln>
        </p:spPr>
        <p:txBody>
          <a:bodyPr spcFirstLastPara="1" vert="horz" wrap="square" lIns="91425" tIns="45700" rIns="91425" bIns="45700" rtlCol="0" anchor="b" anchorCtr="0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buClr>
                <a:schemeClr val="lt1"/>
              </a:buClr>
              <a:buSzPts val="4400"/>
            </a:pPr>
            <a:r>
              <a:rPr lang="es-ES" sz="2000" b="1" dirty="0">
                <a:solidFill>
                  <a:schemeClr val="bg1"/>
                </a:solidFill>
                <a:latin typeface="Montserrat Black" pitchFamily="2" charset="77"/>
                <a:sym typeface="Calibri"/>
              </a:rPr>
              <a:t>Edición Bicentenario</a:t>
            </a:r>
            <a:endParaRPr lang="es-ES" sz="2000" b="1" dirty="0">
              <a:solidFill>
                <a:schemeClr val="bg1"/>
              </a:solidFill>
              <a:latin typeface="Montserrat Black" pitchFamily="2" charset="77"/>
            </a:endParaRP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8A348849-9B55-6E4B-B43D-FC2BCE697F4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6437"/>
          <a:stretch/>
        </p:blipFill>
        <p:spPr>
          <a:xfrm>
            <a:off x="0" y="236167"/>
            <a:ext cx="12192000" cy="930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2924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l"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000932" y="4490971"/>
            <a:ext cx="7450333" cy="757580"/>
          </a:xfr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s-ES" sz="3200" b="1" dirty="0">
                <a:solidFill>
                  <a:srgbClr val="F91587"/>
                </a:solidFill>
                <a:latin typeface="Poppins" panose="00000500000000000000" pitchFamily="50" charset="0"/>
                <a:cs typeface="Poppins" panose="00000500000000000000" pitchFamily="50" charset="0"/>
              </a:rPr>
              <a:t>SUBTÍTULO</a:t>
            </a:r>
            <a:endParaRPr lang="en-US" sz="3200" b="1" dirty="0">
              <a:solidFill>
                <a:srgbClr val="F91587"/>
              </a:solidFill>
              <a:latin typeface="Poppins" panose="00000500000000000000" pitchFamily="50" charset="0"/>
              <a:cs typeface="Poppins" panose="00000500000000000000" pitchFamily="50" charset="0"/>
            </a:endParaRPr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000932" y="5351462"/>
            <a:ext cx="6671616" cy="967451"/>
          </a:xfrm>
        </p:spPr>
        <p:txBody>
          <a:bodyPr>
            <a:normAutofit/>
          </a:bodyPr>
          <a:lstStyle/>
          <a:p>
            <a:r>
              <a:rPr lang="es-ES" sz="1800" dirty="0">
                <a:solidFill>
                  <a:srgbClr val="7D6AA2"/>
                </a:solidFill>
                <a:latin typeface="+mj-lt"/>
              </a:rPr>
              <a:t>ABCDEFG</a:t>
            </a:r>
            <a:endParaRPr lang="en-US" sz="1800" dirty="0">
              <a:solidFill>
                <a:srgbClr val="7D6AA2"/>
              </a:solidFill>
              <a:latin typeface="+mj-lt"/>
            </a:endParaRP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8EC9E942-E39A-D54F-B2A1-AE0CD502DF3B}"/>
              </a:ext>
            </a:extLst>
          </p:cNvPr>
          <p:cNvSpPr/>
          <p:nvPr/>
        </p:nvSpPr>
        <p:spPr>
          <a:xfrm>
            <a:off x="0" y="0"/>
            <a:ext cx="3675707" cy="6858000"/>
          </a:xfrm>
          <a:prstGeom prst="rect">
            <a:avLst/>
          </a:prstGeom>
          <a:solidFill>
            <a:srgbClr val="7D358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7" name="CuadroTexto 6">
            <a:extLst>
              <a:ext uri="{FF2B5EF4-FFF2-40B4-BE49-F238E27FC236}">
                <a16:creationId xmlns:a16="http://schemas.microsoft.com/office/drawing/2014/main" id="{D33A7FF5-A7AB-634A-9222-557D2C1DFFAC}"/>
              </a:ext>
            </a:extLst>
          </p:cNvPr>
          <p:cNvSpPr txBox="1"/>
          <p:nvPr/>
        </p:nvSpPr>
        <p:spPr>
          <a:xfrm>
            <a:off x="1173044" y="3891152"/>
            <a:ext cx="2616451" cy="31547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9900" b="1" dirty="0">
                <a:solidFill>
                  <a:srgbClr val="8F6199"/>
                </a:solidFill>
                <a:latin typeface="Montserrat" pitchFamily="2" charset="77"/>
              </a:rPr>
              <a:t>1.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5084" b="59174"/>
          <a:stretch/>
        </p:blipFill>
        <p:spPr>
          <a:xfrm>
            <a:off x="9601199" y="0"/>
            <a:ext cx="2506133" cy="2149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44042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37713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55" y="3911599"/>
            <a:ext cx="3923578" cy="2573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037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8600" y="1464140"/>
            <a:ext cx="2672874" cy="53938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09536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9926" y="1815186"/>
            <a:ext cx="6032074" cy="5042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07252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6126" y="1938867"/>
            <a:ext cx="2044527" cy="4919133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3" y="1871133"/>
            <a:ext cx="2007057" cy="49868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46040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1015</TotalTime>
  <Words>17</Words>
  <Application>Microsoft Macintosh PowerPoint</Application>
  <PresentationFormat>Panorámica</PresentationFormat>
  <Paragraphs>7</Paragraphs>
  <Slides>8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Montserrat</vt:lpstr>
      <vt:lpstr>Montserrat Black</vt:lpstr>
      <vt:lpstr>Poppins</vt:lpstr>
      <vt:lpstr>Tema de Office</vt:lpstr>
      <vt:lpstr>Presentación de PowerPoint</vt:lpstr>
      <vt:lpstr>TÍTULO</vt:lpstr>
      <vt:lpstr>SUBTÍTULO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Microsoft Office User</cp:lastModifiedBy>
  <cp:revision>78</cp:revision>
  <cp:lastPrinted>2020-10-09T06:17:10Z</cp:lastPrinted>
  <dcterms:created xsi:type="dcterms:W3CDTF">2020-09-16T16:28:35Z</dcterms:created>
  <dcterms:modified xsi:type="dcterms:W3CDTF">2021-08-10T19:26:11Z</dcterms:modified>
</cp:coreProperties>
</file>