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67" r:id="rId3"/>
    <p:sldId id="269" r:id="rId4"/>
    <p:sldId id="271" r:id="rId5"/>
    <p:sldId id="273" r:id="rId6"/>
    <p:sldId id="279" r:id="rId7"/>
    <p:sldId id="281" r:id="rId8"/>
    <p:sldId id="28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85" r:id="rId17"/>
    <p:sldId id="287" r:id="rId18"/>
    <p:sldId id="264" r:id="rId19"/>
    <p:sldId id="288" r:id="rId20"/>
    <p:sldId id="290" r:id="rId21"/>
    <p:sldId id="292" r:id="rId2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371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367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93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9730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26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402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590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76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282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142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313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132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018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686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73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573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FD954-05EA-4DF1-98D7-CB893159097A}" type="datetimeFigureOut">
              <a:rPr lang="es-PE" smtClean="0"/>
              <a:t>20/02/2017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F69C26-614A-4FD3-B32B-41CAA8DA1B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86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14864" y="5205664"/>
            <a:ext cx="8879305" cy="870284"/>
          </a:xfrm>
        </p:spPr>
        <p:txBody>
          <a:bodyPr>
            <a:normAutofit fontScale="77500" lnSpcReduction="20000"/>
          </a:bodyPr>
          <a:lstStyle/>
          <a:p>
            <a:pPr algn="r"/>
            <a:endParaRPr lang="es-PE" dirty="0" smtClean="0"/>
          </a:p>
          <a:p>
            <a:pPr algn="r"/>
            <a:endParaRPr lang="es-PE" dirty="0"/>
          </a:p>
          <a:p>
            <a:pPr algn="r"/>
            <a:r>
              <a:rPr lang="es-PE" b="1" dirty="0" smtClean="0"/>
              <a:t>EQUIPO DE ESPECIALISTAS DEL ÁREA DE GESTIÓN PEDAGÓGICA-2017</a:t>
            </a:r>
            <a:endParaRPr lang="es-P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66" y="2890335"/>
            <a:ext cx="3909510" cy="18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2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Las posturas y decisiones curriculares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6286" y="1756611"/>
            <a:ext cx="8915400" cy="4146590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 smtClean="0"/>
              <a:t>En el 2012 el MINEDU revisa los currículos de Chile, Colombia, Brasil, Argentina, Bolivia, México y Australia Occidental (Neira, P.: 2012). Una sistematización sobre cómo se aborda la formación ciudadana en Chile, Colombia, Guatemala, Brasil y Perú (Rojo, Y.:2012). Otro mapeo sobre el uso del tiempo en Alemania, Australia, China, Corea del Sur, Finlandia, Francia y Sudáfrica y otros países de América Latina (</a:t>
            </a:r>
            <a:r>
              <a:rPr lang="es-PE" dirty="0" err="1" smtClean="0"/>
              <a:t>Figallo</a:t>
            </a:r>
            <a:r>
              <a:rPr lang="es-PE" dirty="0" smtClean="0"/>
              <a:t>, M.:2013).</a:t>
            </a:r>
          </a:p>
          <a:p>
            <a:pPr marL="0" indent="0" algn="just">
              <a:buNone/>
            </a:pPr>
            <a:endParaRPr lang="es-PE" dirty="0" smtClean="0"/>
          </a:p>
          <a:p>
            <a:pPr algn="just"/>
            <a:r>
              <a:rPr lang="es-PE" dirty="0" smtClean="0"/>
              <a:t>En el 2015, se revisa la propuesta de Perfil de egreso de Inglaterra, México y Australia Occidental (</a:t>
            </a:r>
            <a:r>
              <a:rPr lang="es-PE" dirty="0" err="1" smtClean="0"/>
              <a:t>Gysling</a:t>
            </a:r>
            <a:r>
              <a:rPr lang="es-PE" dirty="0" smtClean="0"/>
              <a:t>, J.: 2015).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De la revisión realizada se observan dos grupos: el currículo como un proyecto cultural unificador (Argentina, Colombia y Australia); y, el currículo como un organizador de los aprendizajes (Chile, Brasil y México.</a:t>
            </a:r>
          </a:p>
          <a:p>
            <a:pPr marL="0" indent="0" algn="just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43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9995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Los desafíos del mundo de hoy</a:t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13811" y="1732547"/>
            <a:ext cx="9290801" cy="458804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PE" sz="3600" dirty="0" smtClean="0"/>
              <a:t>En un mundo globalizado, los saberes ancestrales no siempre son reconocidos por el conocimiento producido en la modernidad, la información cambia y se modifican las oportunidades laborales.</a:t>
            </a:r>
          </a:p>
          <a:p>
            <a:pPr marL="0" indent="0" algn="just">
              <a:buNone/>
            </a:pPr>
            <a:endParaRPr lang="es-PE" sz="3600" dirty="0" smtClean="0"/>
          </a:p>
          <a:p>
            <a:pPr algn="just"/>
            <a:r>
              <a:rPr lang="es-PE" sz="3600" dirty="0" smtClean="0"/>
              <a:t>Surge el uso masivo de las TIC, el riesgo de la sostenibilidad del planeta, el calentamiento global y la erosión en las relaciones sociales y los problemas de tolerancia a la diversidad.</a:t>
            </a:r>
          </a:p>
          <a:p>
            <a:pPr marL="0" indent="0" algn="just">
              <a:buNone/>
            </a:pPr>
            <a:endParaRPr lang="es-PE" sz="3600" dirty="0" smtClean="0"/>
          </a:p>
          <a:p>
            <a:pPr algn="just"/>
            <a:r>
              <a:rPr lang="es-PE" sz="3600" dirty="0" smtClean="0"/>
              <a:t>En ese contexto surge la pregunta sobre qué deben aprender las nuevas generaciones, qué debe contener lo que conocemos como Currículo Escolar.</a:t>
            </a:r>
          </a:p>
          <a:p>
            <a:pPr marL="0" indent="0" algn="just">
              <a:buNone/>
            </a:pPr>
            <a:r>
              <a:rPr lang="es-PE" dirty="0" smtClean="0"/>
              <a:t>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38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Las reformas curriculares en el Perú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836821"/>
            <a:ext cx="8915400" cy="4074401"/>
          </a:xfrm>
        </p:spPr>
        <p:txBody>
          <a:bodyPr>
            <a:normAutofit/>
          </a:bodyPr>
          <a:lstStyle/>
          <a:p>
            <a:pPr algn="just"/>
            <a:r>
              <a:rPr lang="es-PE" dirty="0" smtClean="0"/>
              <a:t>La historia del currículo escolar en el Perú no es lineal.</a:t>
            </a:r>
          </a:p>
          <a:p>
            <a:pPr marL="0" indent="0" algn="just">
              <a:buNone/>
            </a:pPr>
            <a:endParaRPr lang="es-PE" dirty="0" smtClean="0"/>
          </a:p>
          <a:p>
            <a:pPr algn="just"/>
            <a:r>
              <a:rPr lang="es-PE" dirty="0" smtClean="0"/>
              <a:t>Las reformas curriculares que se iniciaron en los años 70, y se intensificaron en los años 90 con el enfoque por competencias, han intentado responder intencionalidades distintas, algunas más interesadas en la función social del currículo a partir de una visión de sociedad  y otras más ligadas a lo metodológico pensando en el trabajo en el aula.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Ahora sabemos que estas son dos opciones inseparables</a:t>
            </a:r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956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409" y="600047"/>
            <a:ext cx="8911687" cy="1280890"/>
          </a:xfrm>
        </p:spPr>
        <p:txBody>
          <a:bodyPr/>
          <a:lstStyle/>
          <a:p>
            <a:r>
              <a:rPr lang="es-PE" dirty="0" smtClean="0"/>
              <a:t>¿Cuál es el rol del Currículo Nacional?</a:t>
            </a:r>
            <a:endParaRPr lang="es-PE" dirty="0"/>
          </a:p>
        </p:txBody>
      </p:sp>
      <p:pic>
        <p:nvPicPr>
          <p:cNvPr id="2377" name="Marcador de contenido 237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154" y="1466099"/>
            <a:ext cx="4657143" cy="3257143"/>
          </a:xfrm>
          <a:prstGeom prst="rect">
            <a:avLst/>
          </a:prstGeom>
        </p:spPr>
      </p:pic>
      <p:sp>
        <p:nvSpPr>
          <p:cNvPr id="2378" name="Rectángulo 2377"/>
          <p:cNvSpPr/>
          <p:nvPr/>
        </p:nvSpPr>
        <p:spPr>
          <a:xfrm>
            <a:off x="2887579" y="49478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dirty="0" smtClean="0"/>
              <a:t>Alineamiento y articulación con políticas educativas para garantizar la mejora de la calidad de los aprendizajes de los estudiantes</a:t>
            </a:r>
          </a:p>
          <a:p>
            <a:r>
              <a:rPr lang="es-PE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81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077" y="600047"/>
            <a:ext cx="4230365" cy="1092395"/>
          </a:xfrm>
        </p:spPr>
        <p:txBody>
          <a:bodyPr/>
          <a:lstStyle/>
          <a:p>
            <a:r>
              <a:rPr lang="es-PE" dirty="0" smtClean="0"/>
              <a:t>Diagnóstico</a:t>
            </a:r>
            <a:endParaRPr lang="es-P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7542" y="1532021"/>
            <a:ext cx="4274701" cy="420303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33606" y="1596190"/>
            <a:ext cx="58313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 smtClean="0"/>
              <a:t>Reorientación al enfoque por competencias.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 smtClean="0"/>
              <a:t>Necesidad de articulación de las modalidades.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 smtClean="0"/>
              <a:t>Necesidad de una Visión Común.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 smtClean="0"/>
              <a:t>Aplicación parcial del currículo.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 smtClean="0"/>
              <a:t>Falta de herramientas para implementar en el aula.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 smtClean="0"/>
              <a:t>Alta densidad, falta de precisión y articulación.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 smtClean="0"/>
              <a:t>Falta de claridad conceptual.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40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Un Nuevo Currículo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358" y="1264555"/>
            <a:ext cx="10427369" cy="54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6" name="Tabla 2115"/>
          <p:cNvGraphicFramePr>
            <a:graphicFrameLocks noGrp="1"/>
          </p:cNvGraphicFramePr>
          <p:nvPr>
            <p:extLst/>
          </p:nvPr>
        </p:nvGraphicFramePr>
        <p:xfrm>
          <a:off x="0" y="806238"/>
          <a:ext cx="12192000" cy="605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893"/>
                <a:gridCol w="1561170"/>
                <a:gridCol w="2720898"/>
                <a:gridCol w="4059044"/>
                <a:gridCol w="2088995"/>
              </a:tblGrid>
              <a:tr h="1271239"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14 estudios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err="1" smtClean="0"/>
                        <a:t>Analisis</a:t>
                      </a:r>
                      <a:r>
                        <a:rPr lang="es-PE" sz="1400" dirty="0" smtClean="0"/>
                        <a:t> crítico del DCN (Ordoñez)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Percepción</a:t>
                      </a:r>
                      <a:r>
                        <a:rPr lang="es-PE" sz="1400" baseline="0" dirty="0" smtClean="0"/>
                        <a:t> del currículo  (PUC)</a:t>
                      </a:r>
                    </a:p>
                    <a:p>
                      <a:r>
                        <a:rPr lang="es-PE" sz="1400" baseline="0" dirty="0" smtClean="0"/>
                        <a:t>Estudio sobre la calidad del uso del currículo UPCH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Consultas</a:t>
                      </a:r>
                      <a:r>
                        <a:rPr lang="es-PE" sz="1400" baseline="0" dirty="0" smtClean="0"/>
                        <a:t> a expertos  nacionales e internacionales (UNESCO y GRADE/FORGE)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Sistematización del proceso de elaboración de estándares de aprendizaje (2010-2015)</a:t>
                      </a:r>
                      <a:endParaRPr lang="es-PE" sz="1400" dirty="0"/>
                    </a:p>
                  </a:txBody>
                  <a:tcPr/>
                </a:tc>
              </a:tr>
              <a:tr h="1014761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 opiniones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La escuela que queremos voces de los estudiantes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Opinión del CNE sobre el</a:t>
                      </a:r>
                      <a:r>
                        <a:rPr lang="es-PE" sz="1400" baseline="0" dirty="0" smtClean="0"/>
                        <a:t> Marco Curricular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Opinión del CNE sobre resultados de consulta en Ayacucho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02 opiniones del CNE sobre Currículo Nacional de la Educación Básica</a:t>
                      </a:r>
                      <a:endParaRPr lang="es-PE" sz="1400" dirty="0"/>
                    </a:p>
                  </a:txBody>
                  <a:tcPr/>
                </a:tc>
              </a:tr>
              <a:tr h="1650380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16 jornadas temáticas y mesas de trabajo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Mesas de emprendimiento (CNC) Ciudadanía (DES) Interculturalidad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Seminario Nacional sobre el Marco Curricular y los Aprendizajes Fundamentales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9 reuniones temáticas sobre las áreas sus enfoques y competencias (15 a 20 </a:t>
                      </a:r>
                      <a:r>
                        <a:rPr lang="es-PE" sz="1400" dirty="0" err="1" smtClean="0"/>
                        <a:t>especialistasd</a:t>
                      </a:r>
                      <a:r>
                        <a:rPr lang="es-PE" sz="1400" dirty="0" smtClean="0"/>
                        <a:t> y expertos)</a:t>
                      </a:r>
                    </a:p>
                    <a:p>
                      <a:pPr algn="ctr"/>
                      <a:endParaRPr lang="es-PE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/>
                        <a:t>3 consultas especializadas con universidades cooperación internacional, sector público y privado.</a:t>
                      </a:r>
                    </a:p>
                    <a:p>
                      <a:pPr algn="ctr"/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400" dirty="0"/>
                    </a:p>
                  </a:txBody>
                  <a:tcPr/>
                </a:tc>
              </a:tr>
              <a:tr h="1167904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3 talleres nacionales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Seminario Nacional sobre Lineamientos para los Currículos Regionales</a:t>
                      </a:r>
                    </a:p>
                    <a:p>
                      <a:pPr algn="ctr"/>
                      <a:r>
                        <a:rPr lang="es-PE" sz="1400" dirty="0" smtClean="0"/>
                        <a:t>Primera consulta Nacional organizada por el CNE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Segunda Consulta Nacional organizada por el CNE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400" dirty="0"/>
                    </a:p>
                  </a:txBody>
                  <a:tcPr/>
                </a:tc>
              </a:tr>
              <a:tr h="69917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2 consultas virtuales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Encuesta virtual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Consulta virtual ciudadana</a:t>
                      </a:r>
                      <a:endParaRPr lang="es-P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17" name="Rectángulo 2116"/>
          <p:cNvSpPr/>
          <p:nvPr/>
        </p:nvSpPr>
        <p:spPr>
          <a:xfrm>
            <a:off x="0" y="0"/>
            <a:ext cx="12192000" cy="691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600" dirty="0" smtClean="0">
                <a:solidFill>
                  <a:srgbClr val="0070C0"/>
                </a:solidFill>
              </a:rPr>
              <a:t> Crónica de los estudios y consultas realizadas</a:t>
            </a:r>
            <a:endParaRPr lang="es-PE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562100" y="412569"/>
          <a:ext cx="8553450" cy="60453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29879"/>
                <a:gridCol w="4423571"/>
              </a:tblGrid>
              <a:tr h="3092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892762">
                <a:tc>
                  <a:txBody>
                    <a:bodyPr/>
                    <a:lstStyle/>
                    <a:p>
                      <a:pPr marL="1051560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DCN</a:t>
                      </a:r>
                      <a:r>
                        <a:rPr lang="en-US" sz="2400" b="1" spc="-50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spc="-5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FEE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138430"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15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CURRÍCULO </a:t>
                      </a:r>
                      <a:r>
                        <a:rPr lang="en-US" sz="2400" b="1" spc="-5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NACIONAL</a:t>
                      </a:r>
                      <a:r>
                        <a:rPr lang="en-US" sz="2400" b="1" spc="-75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n-US" sz="2400" b="1" spc="-60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5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r>
                        <a:rPr lang="en-US" sz="2400" b="1" spc="-100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spc="-5" dirty="0">
                          <a:solidFill>
                            <a:srgbClr val="45BD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BÁSICA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FEE"/>
                    </a:solidFill>
                  </a:tcPr>
                </a:tc>
              </a:tr>
              <a:tr h="327790">
                <a:tc>
                  <a:txBody>
                    <a:bodyPr/>
                    <a:lstStyle/>
                    <a:p>
                      <a:pPr marL="60960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Enfoque</a:t>
                      </a:r>
                      <a:r>
                        <a:rPr lang="en-US" sz="1300" spc="-1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n-US" sz="1300" spc="-1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competencias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DD"/>
                    </a:solidFill>
                  </a:tcPr>
                </a:tc>
                <a:tc>
                  <a:txBody>
                    <a:bodyPr/>
                    <a:lstStyle/>
                    <a:p>
                      <a:pPr marL="71247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Enfoque</a:t>
                      </a:r>
                      <a:r>
                        <a:rPr lang="en-US" sz="1300" spc="-1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n-US" sz="1300" spc="-1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competencias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DD"/>
                    </a:solidFill>
                  </a:tcPr>
                </a:tc>
              </a:tr>
              <a:tr h="327790">
                <a:tc>
                  <a:txBody>
                    <a:bodyPr/>
                    <a:lstStyle/>
                    <a:p>
                      <a:pPr marL="800100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Interdisciplinariedad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DD"/>
                    </a:solidFill>
                  </a:tcPr>
                </a:tc>
                <a:tc>
                  <a:txBody>
                    <a:bodyPr/>
                    <a:lstStyle/>
                    <a:p>
                      <a:pPr marL="902970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Interdisciplinariedad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DD"/>
                    </a:solidFill>
                  </a:tcPr>
                </a:tc>
              </a:tr>
              <a:tr h="327790">
                <a:tc>
                  <a:txBody>
                    <a:bodyPr/>
                    <a:lstStyle/>
                    <a:p>
                      <a:pPr marL="71120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Organización</a:t>
                      </a:r>
                      <a:r>
                        <a:rPr lang="en-US" sz="1300" spc="-5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300" spc="-3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ciclos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D1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BFFDD"/>
                    </a:solidFill>
                  </a:tcPr>
                </a:tc>
                <a:tc>
                  <a:txBody>
                    <a:bodyPr/>
                    <a:lstStyle/>
                    <a:p>
                      <a:pPr marL="81407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Organización</a:t>
                      </a:r>
                      <a:r>
                        <a:rPr lang="en-US" sz="1300" spc="-5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300" spc="-3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ciclos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D1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BFFDD"/>
                    </a:solidFill>
                  </a:tcPr>
                </a:tc>
              </a:tr>
              <a:tr h="363201">
                <a:tc>
                  <a:txBody>
                    <a:bodyPr/>
                    <a:lstStyle/>
                    <a:p>
                      <a:pPr marL="18542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Opción</a:t>
                      </a:r>
                      <a:r>
                        <a:rPr lang="en-US" sz="1300" spc="-3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300" spc="-2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  <a:r>
                        <a:rPr lang="en-US" sz="1300" spc="-2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evaluación</a:t>
                      </a:r>
                      <a:r>
                        <a:rPr lang="en-US" sz="1300" spc="-4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cualitativa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D1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027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Evaluación</a:t>
                      </a:r>
                      <a:r>
                        <a:rPr lang="en-US" sz="1300" spc="-6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formativa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D1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90">
                <a:tc>
                  <a:txBody>
                    <a:bodyPr/>
                    <a:lstStyle/>
                    <a:p>
                      <a:pPr marL="441960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Escalas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</a:t>
                      </a:r>
                      <a:r>
                        <a:rPr lang="en-US" sz="1300" spc="-2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calificación</a:t>
                      </a:r>
                      <a:r>
                        <a:rPr lang="en-US" sz="1300" spc="-3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diversas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Escala 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calificación</a:t>
                      </a:r>
                      <a:r>
                        <a:rPr lang="en-US" sz="1300" spc="-2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cualitativa</a:t>
                      </a: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única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90">
                <a:tc>
                  <a:txBody>
                    <a:bodyPr/>
                    <a:lstStyle/>
                    <a:p>
                      <a:pPr marL="1049020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propósitos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648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300" spc="-1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Perfil</a:t>
                      </a:r>
                      <a:r>
                        <a:rPr lang="en-US" sz="1300" spc="-1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n-US" sz="1300" spc="-4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Egreso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90">
                <a:tc>
                  <a:txBody>
                    <a:bodyPr/>
                    <a:lstStyle/>
                    <a:p>
                      <a:pPr marL="883920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1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r>
                        <a:rPr lang="en-US" sz="1300" spc="-3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competencias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31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r>
                        <a:rPr lang="en-US" sz="1300" spc="-4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competencias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90">
                <a:tc>
                  <a:txBody>
                    <a:bodyPr/>
                    <a:lstStyle/>
                    <a:p>
                      <a:pPr marL="487680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1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5,635</a:t>
                      </a:r>
                      <a:r>
                        <a:rPr lang="en-US" sz="1300" spc="4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aprendizajes</a:t>
                      </a:r>
                      <a:r>
                        <a:rPr lang="en-US" sz="1300" spc="-2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asociados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902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r>
                        <a:rPr lang="en-US" sz="1300" spc="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capacidades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98">
                <a:tc>
                  <a:txBody>
                    <a:bodyPr/>
                    <a:lstStyle/>
                    <a:p>
                      <a:pPr marL="817880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en-US" sz="1300" spc="-3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tiene</a:t>
                      </a:r>
                      <a:r>
                        <a:rPr lang="en-US" sz="1300" spc="-2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estándares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 marR="13843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Tiene</a:t>
                      </a:r>
                      <a:r>
                        <a:rPr lang="en-US" sz="1300" spc="-1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estándares</a:t>
                      </a:r>
                      <a:r>
                        <a:rPr lang="en-US" sz="1300" spc="1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n-US" sz="1300" spc="-3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aprendizaje</a:t>
                      </a:r>
                      <a:r>
                        <a:rPr lang="en-US" sz="1300" spc="-3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1435" algn="ctr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n-US" sz="1300" spc="-1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progresión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90">
                <a:tc>
                  <a:txBody>
                    <a:bodyPr/>
                    <a:lstStyle/>
                    <a:p>
                      <a:pPr marL="1046480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Alta</a:t>
                      </a:r>
                      <a:r>
                        <a:rPr lang="en-US" sz="1300" spc="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densidad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Baja</a:t>
                      </a: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densidad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03">
                <a:tc>
                  <a:txBody>
                    <a:bodyPr/>
                    <a:lstStyle/>
                    <a:p>
                      <a:pPr marL="1173480" marR="303530" indent="-8108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300" spc="-6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300" spc="-6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300" spc="-6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en-US" sz="1300" spc="-6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ndizaj</a:t>
                      </a:r>
                      <a:r>
                        <a:rPr lang="en-US" sz="1300" spc="-6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300" spc="-6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300" spc="1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 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secuencia</a:t>
                      </a:r>
                      <a:r>
                        <a:rPr lang="en-US" sz="1300" spc="-3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clara</a:t>
                      </a:r>
                      <a:r>
                        <a:rPr lang="en-US" sz="1300" spc="-2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sz="1300" spc="105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coherente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Aprendizajes</a:t>
                      </a:r>
                      <a:r>
                        <a:rPr lang="en-US" sz="1300" spc="-6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descritos</a:t>
                      </a:r>
                      <a:r>
                        <a:rPr lang="en-US" sz="1300" spc="-1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300" spc="-4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spc="-1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progresión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98">
                <a:tc>
                  <a:txBody>
                    <a:bodyPr/>
                    <a:lstStyle/>
                    <a:p>
                      <a:pPr marL="5969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Uso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basado</a:t>
                      </a:r>
                      <a:r>
                        <a:rPr lang="en-US" sz="1300" spc="-1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</a:t>
                      </a: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prescripciones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3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normativas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Uso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apoyado</a:t>
                      </a:r>
                      <a:r>
                        <a:rPr lang="en-US" sz="1300" spc="-35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</a:t>
                      </a:r>
                      <a:r>
                        <a:rPr lang="en-US" sz="1300" spc="-1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estrategia</a:t>
                      </a:r>
                      <a:r>
                        <a:rPr lang="en-US" sz="1300" spc="5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800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US" sz="1300" spc="-5" dirty="0" err="1">
                          <a:solidFill>
                            <a:srgbClr val="7E7E7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implementación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D1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45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09074"/>
            <a:ext cx="8911687" cy="689766"/>
          </a:xfrm>
        </p:spPr>
        <p:txBody>
          <a:bodyPr>
            <a:normAutofit/>
          </a:bodyPr>
          <a:lstStyle/>
          <a:p>
            <a:r>
              <a:rPr lang="es-PE" dirty="0"/>
              <a:t>Perfil de egreso como visión común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868" y="1185218"/>
            <a:ext cx="7587916" cy="4620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0800000" flipV="1">
            <a:off x="2932017" y="5953276"/>
            <a:ext cx="2935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 smtClean="0"/>
              <a:t> [1]Este aprendizaje es para aquellos estudiantes que tienen como lengua materna una de las 47 lenguas originarias o lengua de señas, y que aprenden el castellano como segunda lengua.</a:t>
            </a:r>
            <a:endParaRPr lang="es-PE" sz="800" dirty="0"/>
          </a:p>
        </p:txBody>
      </p:sp>
      <p:sp>
        <p:nvSpPr>
          <p:cNvPr id="6" name="Rectángulo 5"/>
          <p:cNvSpPr/>
          <p:nvPr/>
        </p:nvSpPr>
        <p:spPr>
          <a:xfrm rot="10800000" flipV="1">
            <a:off x="8999620" y="5891721"/>
            <a:ext cx="1548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 smtClean="0"/>
              <a:t>31</a:t>
            </a:r>
          </a:p>
          <a:p>
            <a:r>
              <a:rPr lang="es-PE" sz="800" dirty="0" smtClean="0"/>
              <a:t>Articulado al desarrollo de 31 COMPETENCIAS a lo</a:t>
            </a:r>
          </a:p>
          <a:p>
            <a:r>
              <a:rPr lang="es-PE" sz="800" dirty="0" smtClean="0"/>
              <a:t>largo de la Educación</a:t>
            </a:r>
          </a:p>
          <a:p>
            <a:r>
              <a:rPr lang="es-PE" sz="800" dirty="0" smtClean="0"/>
              <a:t>Básica</a:t>
            </a:r>
            <a:endParaRPr lang="es-PE" sz="800" dirty="0"/>
          </a:p>
        </p:txBody>
      </p:sp>
      <p:sp>
        <p:nvSpPr>
          <p:cNvPr id="8" name="Rectángulo 7"/>
          <p:cNvSpPr/>
          <p:nvPr/>
        </p:nvSpPr>
        <p:spPr>
          <a:xfrm flipH="1">
            <a:off x="1989221" y="1427747"/>
            <a:ext cx="818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 smtClean="0"/>
              <a:t>11 rasgos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1314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75162" y="1976437"/>
            <a:ext cx="8915400" cy="3777622"/>
          </a:xfrm>
        </p:spPr>
        <p:txBody>
          <a:bodyPr/>
          <a:lstStyle/>
          <a:p>
            <a:endParaRPr lang="es-PE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2537" y="0"/>
            <a:ext cx="10252076" cy="6858000"/>
            <a:chOff x="0" y="0"/>
            <a:chExt cx="16145" cy="108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45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397" y="2579"/>
              <a:ext cx="2653" cy="1442"/>
              <a:chOff x="6397" y="2579"/>
              <a:chExt cx="2653" cy="1442"/>
            </a:xfrm>
          </p:grpSpPr>
          <p:sp>
            <p:nvSpPr>
              <p:cNvPr id="6170" name="Freeform 5"/>
              <p:cNvSpPr>
                <a:spLocks/>
              </p:cNvSpPr>
              <p:nvPr/>
            </p:nvSpPr>
            <p:spPr bwMode="auto">
              <a:xfrm>
                <a:off x="6397" y="2579"/>
                <a:ext cx="2653" cy="1442"/>
              </a:xfrm>
              <a:custGeom>
                <a:avLst/>
                <a:gdLst>
                  <a:gd name="T0" fmla="+- 0 9050 6397"/>
                  <a:gd name="T1" fmla="*/ T0 w 2653"/>
                  <a:gd name="T2" fmla="+- 0 2579 2579"/>
                  <a:gd name="T3" fmla="*/ 2579 h 1442"/>
                  <a:gd name="T4" fmla="+- 0 8895 6397"/>
                  <a:gd name="T5" fmla="*/ T4 w 2653"/>
                  <a:gd name="T6" fmla="+- 0 2583 2579"/>
                  <a:gd name="T7" fmla="*/ 2583 h 1442"/>
                  <a:gd name="T8" fmla="+- 0 8742 6397"/>
                  <a:gd name="T9" fmla="*/ T8 w 2653"/>
                  <a:gd name="T10" fmla="+- 0 2593 2579"/>
                  <a:gd name="T11" fmla="*/ 2593 h 1442"/>
                  <a:gd name="T12" fmla="+- 0 8590 6397"/>
                  <a:gd name="T13" fmla="*/ T12 w 2653"/>
                  <a:gd name="T14" fmla="+- 0 2611 2579"/>
                  <a:gd name="T15" fmla="*/ 2611 h 1442"/>
                  <a:gd name="T16" fmla="+- 0 8439 6397"/>
                  <a:gd name="T17" fmla="*/ T16 w 2653"/>
                  <a:gd name="T18" fmla="+- 0 2635 2579"/>
                  <a:gd name="T19" fmla="*/ 2635 h 1442"/>
                  <a:gd name="T20" fmla="+- 0 8290 6397"/>
                  <a:gd name="T21" fmla="*/ T20 w 2653"/>
                  <a:gd name="T22" fmla="+- 0 2666 2579"/>
                  <a:gd name="T23" fmla="*/ 2666 h 1442"/>
                  <a:gd name="T24" fmla="+- 0 8143 6397"/>
                  <a:gd name="T25" fmla="*/ T24 w 2653"/>
                  <a:gd name="T26" fmla="+- 0 2703 2579"/>
                  <a:gd name="T27" fmla="*/ 2703 h 1442"/>
                  <a:gd name="T28" fmla="+- 0 7998 6397"/>
                  <a:gd name="T29" fmla="*/ T28 w 2653"/>
                  <a:gd name="T30" fmla="+- 0 2747 2579"/>
                  <a:gd name="T31" fmla="*/ 2747 h 1442"/>
                  <a:gd name="T32" fmla="+- 0 7855 6397"/>
                  <a:gd name="T33" fmla="*/ T32 w 2653"/>
                  <a:gd name="T34" fmla="+- 0 2797 2579"/>
                  <a:gd name="T35" fmla="*/ 2797 h 1442"/>
                  <a:gd name="T36" fmla="+- 0 7715 6397"/>
                  <a:gd name="T37" fmla="*/ T36 w 2653"/>
                  <a:gd name="T38" fmla="+- 0 2853 2579"/>
                  <a:gd name="T39" fmla="*/ 2853 h 1442"/>
                  <a:gd name="T40" fmla="+- 0 7577 6397"/>
                  <a:gd name="T41" fmla="*/ T40 w 2653"/>
                  <a:gd name="T42" fmla="+- 0 2916 2579"/>
                  <a:gd name="T43" fmla="*/ 2916 h 1442"/>
                  <a:gd name="T44" fmla="+- 0 7443 6397"/>
                  <a:gd name="T45" fmla="*/ T44 w 2653"/>
                  <a:gd name="T46" fmla="+- 0 2984 2579"/>
                  <a:gd name="T47" fmla="*/ 2984 h 1442"/>
                  <a:gd name="T48" fmla="+- 0 7311 6397"/>
                  <a:gd name="T49" fmla="*/ T48 w 2653"/>
                  <a:gd name="T50" fmla="+- 0 3059 2579"/>
                  <a:gd name="T51" fmla="*/ 3059 h 1442"/>
                  <a:gd name="T52" fmla="+- 0 7183 6397"/>
                  <a:gd name="T53" fmla="*/ T52 w 2653"/>
                  <a:gd name="T54" fmla="+- 0 3139 2579"/>
                  <a:gd name="T55" fmla="*/ 3139 h 1442"/>
                  <a:gd name="T56" fmla="+- 0 7058 6397"/>
                  <a:gd name="T57" fmla="*/ T56 w 2653"/>
                  <a:gd name="T58" fmla="+- 0 3225 2579"/>
                  <a:gd name="T59" fmla="*/ 3225 h 1442"/>
                  <a:gd name="T60" fmla="+- 0 6938 6397"/>
                  <a:gd name="T61" fmla="*/ T60 w 2653"/>
                  <a:gd name="T62" fmla="+- 0 3317 2579"/>
                  <a:gd name="T63" fmla="*/ 3317 h 1442"/>
                  <a:gd name="T64" fmla="+- 0 6821 6397"/>
                  <a:gd name="T65" fmla="*/ T64 w 2653"/>
                  <a:gd name="T66" fmla="+- 0 3414 2579"/>
                  <a:gd name="T67" fmla="*/ 3414 h 1442"/>
                  <a:gd name="T68" fmla="+- 0 6708 6397"/>
                  <a:gd name="T69" fmla="*/ T68 w 2653"/>
                  <a:gd name="T70" fmla="+- 0 3517 2579"/>
                  <a:gd name="T71" fmla="*/ 3517 h 1442"/>
                  <a:gd name="T72" fmla="+- 0 6599 6397"/>
                  <a:gd name="T73" fmla="*/ T72 w 2653"/>
                  <a:gd name="T74" fmla="+- 0 3625 2579"/>
                  <a:gd name="T75" fmla="*/ 3625 h 1442"/>
                  <a:gd name="T76" fmla="+- 0 6496 6397"/>
                  <a:gd name="T77" fmla="*/ T76 w 2653"/>
                  <a:gd name="T78" fmla="+- 0 3738 2579"/>
                  <a:gd name="T79" fmla="*/ 3738 h 1442"/>
                  <a:gd name="T80" fmla="+- 0 6397 6397"/>
                  <a:gd name="T81" fmla="*/ T80 w 2653"/>
                  <a:gd name="T82" fmla="+- 0 3857 2579"/>
                  <a:gd name="T83" fmla="*/ 3857 h 1442"/>
                  <a:gd name="T84" fmla="+- 0 6603 6397"/>
                  <a:gd name="T85" fmla="*/ T84 w 2653"/>
                  <a:gd name="T86" fmla="+- 0 4022 2579"/>
                  <a:gd name="T87" fmla="*/ 4022 h 1442"/>
                  <a:gd name="T88" fmla="+- 0 6695 6397"/>
                  <a:gd name="T89" fmla="*/ T88 w 2653"/>
                  <a:gd name="T90" fmla="+- 0 3912 2579"/>
                  <a:gd name="T91" fmla="*/ 3912 h 1442"/>
                  <a:gd name="T92" fmla="+- 0 6790 6397"/>
                  <a:gd name="T93" fmla="*/ T92 w 2653"/>
                  <a:gd name="T94" fmla="+- 0 3808 2579"/>
                  <a:gd name="T95" fmla="*/ 3808 h 1442"/>
                  <a:gd name="T96" fmla="+- 0 6890 6397"/>
                  <a:gd name="T97" fmla="*/ T96 w 2653"/>
                  <a:gd name="T98" fmla="+- 0 3708 2579"/>
                  <a:gd name="T99" fmla="*/ 3708 h 1442"/>
                  <a:gd name="T100" fmla="+- 0 6994 6397"/>
                  <a:gd name="T101" fmla="*/ T100 w 2653"/>
                  <a:gd name="T102" fmla="+- 0 3613 2579"/>
                  <a:gd name="T103" fmla="*/ 3613 h 1442"/>
                  <a:gd name="T104" fmla="+- 0 7102 6397"/>
                  <a:gd name="T105" fmla="*/ T104 w 2653"/>
                  <a:gd name="T106" fmla="+- 0 3524 2579"/>
                  <a:gd name="T107" fmla="*/ 3524 h 1442"/>
                  <a:gd name="T108" fmla="+- 0 7214 6397"/>
                  <a:gd name="T109" fmla="*/ T108 w 2653"/>
                  <a:gd name="T110" fmla="+- 0 3439 2579"/>
                  <a:gd name="T111" fmla="*/ 3439 h 1442"/>
                  <a:gd name="T112" fmla="+- 0 7328 6397"/>
                  <a:gd name="T113" fmla="*/ T112 w 2653"/>
                  <a:gd name="T114" fmla="+- 0 3360 2579"/>
                  <a:gd name="T115" fmla="*/ 3360 h 1442"/>
                  <a:gd name="T116" fmla="+- 0 7447 6397"/>
                  <a:gd name="T117" fmla="*/ T116 w 2653"/>
                  <a:gd name="T118" fmla="+- 0 3285 2579"/>
                  <a:gd name="T119" fmla="*/ 3285 h 1442"/>
                  <a:gd name="T120" fmla="+- 0 7568 6397"/>
                  <a:gd name="T121" fmla="*/ T120 w 2653"/>
                  <a:gd name="T122" fmla="+- 0 3217 2579"/>
                  <a:gd name="T123" fmla="*/ 3217 h 1442"/>
                  <a:gd name="T124" fmla="+- 0 7692 6397"/>
                  <a:gd name="T125" fmla="*/ T124 w 2653"/>
                  <a:gd name="T126" fmla="+- 0 3154 2579"/>
                  <a:gd name="T127" fmla="*/ 3154 h 1442"/>
                  <a:gd name="T128" fmla="+- 0 7819 6397"/>
                  <a:gd name="T129" fmla="*/ T128 w 2653"/>
                  <a:gd name="T130" fmla="+- 0 3096 2579"/>
                  <a:gd name="T131" fmla="*/ 3096 h 1442"/>
                  <a:gd name="T132" fmla="+- 0 7948 6397"/>
                  <a:gd name="T133" fmla="*/ T132 w 2653"/>
                  <a:gd name="T134" fmla="+- 0 3044 2579"/>
                  <a:gd name="T135" fmla="*/ 3044 h 1442"/>
                  <a:gd name="T136" fmla="+- 0 8080 6397"/>
                  <a:gd name="T137" fmla="*/ T136 w 2653"/>
                  <a:gd name="T138" fmla="+- 0 2998 2579"/>
                  <a:gd name="T139" fmla="*/ 2998 h 1442"/>
                  <a:gd name="T140" fmla="+- 0 8213 6397"/>
                  <a:gd name="T141" fmla="*/ T140 w 2653"/>
                  <a:gd name="T142" fmla="+- 0 2957 2579"/>
                  <a:gd name="T143" fmla="*/ 2957 h 1442"/>
                  <a:gd name="T144" fmla="+- 0 8349 6397"/>
                  <a:gd name="T145" fmla="*/ T144 w 2653"/>
                  <a:gd name="T146" fmla="+- 0 2923 2579"/>
                  <a:gd name="T147" fmla="*/ 2923 h 1442"/>
                  <a:gd name="T148" fmla="+- 0 8487 6397"/>
                  <a:gd name="T149" fmla="*/ T148 w 2653"/>
                  <a:gd name="T150" fmla="+- 0 2895 2579"/>
                  <a:gd name="T151" fmla="*/ 2895 h 1442"/>
                  <a:gd name="T152" fmla="+- 0 8625 6397"/>
                  <a:gd name="T153" fmla="*/ T152 w 2653"/>
                  <a:gd name="T154" fmla="+- 0 2872 2579"/>
                  <a:gd name="T155" fmla="*/ 2872 h 1442"/>
                  <a:gd name="T156" fmla="+- 0 8766 6397"/>
                  <a:gd name="T157" fmla="*/ T156 w 2653"/>
                  <a:gd name="T158" fmla="+- 0 2856 2579"/>
                  <a:gd name="T159" fmla="*/ 2856 h 1442"/>
                  <a:gd name="T160" fmla="+- 0 8907 6397"/>
                  <a:gd name="T161" fmla="*/ T160 w 2653"/>
                  <a:gd name="T162" fmla="+- 0 2847 2579"/>
                  <a:gd name="T163" fmla="*/ 2847 h 1442"/>
                  <a:gd name="T164" fmla="+- 0 9050 6397"/>
                  <a:gd name="T165" fmla="*/ T164 w 2653"/>
                  <a:gd name="T166" fmla="+- 0 2844 2579"/>
                  <a:gd name="T167" fmla="*/ 2844 h 1442"/>
                  <a:gd name="T168" fmla="+- 0 9050 6397"/>
                  <a:gd name="T169" fmla="*/ T168 w 2653"/>
                  <a:gd name="T170" fmla="+- 0 2579 2579"/>
                  <a:gd name="T171" fmla="*/ 2579 h 14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2653" h="1442">
                    <a:moveTo>
                      <a:pt x="2653" y="0"/>
                    </a:moveTo>
                    <a:lnTo>
                      <a:pt x="2498" y="4"/>
                    </a:lnTo>
                    <a:lnTo>
                      <a:pt x="2345" y="14"/>
                    </a:lnTo>
                    <a:lnTo>
                      <a:pt x="2193" y="32"/>
                    </a:lnTo>
                    <a:lnTo>
                      <a:pt x="2042" y="56"/>
                    </a:lnTo>
                    <a:lnTo>
                      <a:pt x="1893" y="87"/>
                    </a:lnTo>
                    <a:lnTo>
                      <a:pt x="1746" y="124"/>
                    </a:lnTo>
                    <a:lnTo>
                      <a:pt x="1601" y="168"/>
                    </a:lnTo>
                    <a:lnTo>
                      <a:pt x="1458" y="218"/>
                    </a:lnTo>
                    <a:lnTo>
                      <a:pt x="1318" y="274"/>
                    </a:lnTo>
                    <a:lnTo>
                      <a:pt x="1180" y="337"/>
                    </a:lnTo>
                    <a:lnTo>
                      <a:pt x="1046" y="405"/>
                    </a:lnTo>
                    <a:lnTo>
                      <a:pt x="914" y="480"/>
                    </a:lnTo>
                    <a:lnTo>
                      <a:pt x="786" y="560"/>
                    </a:lnTo>
                    <a:lnTo>
                      <a:pt x="661" y="646"/>
                    </a:lnTo>
                    <a:lnTo>
                      <a:pt x="541" y="738"/>
                    </a:lnTo>
                    <a:lnTo>
                      <a:pt x="424" y="835"/>
                    </a:lnTo>
                    <a:lnTo>
                      <a:pt x="311" y="938"/>
                    </a:lnTo>
                    <a:lnTo>
                      <a:pt x="202" y="1046"/>
                    </a:lnTo>
                    <a:lnTo>
                      <a:pt x="99" y="1159"/>
                    </a:lnTo>
                    <a:lnTo>
                      <a:pt x="0" y="1278"/>
                    </a:lnTo>
                    <a:lnTo>
                      <a:pt x="206" y="1443"/>
                    </a:lnTo>
                    <a:lnTo>
                      <a:pt x="298" y="1333"/>
                    </a:lnTo>
                    <a:lnTo>
                      <a:pt x="393" y="1229"/>
                    </a:lnTo>
                    <a:lnTo>
                      <a:pt x="493" y="1129"/>
                    </a:lnTo>
                    <a:lnTo>
                      <a:pt x="597" y="1034"/>
                    </a:lnTo>
                    <a:lnTo>
                      <a:pt x="705" y="945"/>
                    </a:lnTo>
                    <a:lnTo>
                      <a:pt x="817" y="860"/>
                    </a:lnTo>
                    <a:lnTo>
                      <a:pt x="931" y="781"/>
                    </a:lnTo>
                    <a:lnTo>
                      <a:pt x="1050" y="706"/>
                    </a:lnTo>
                    <a:lnTo>
                      <a:pt x="1171" y="638"/>
                    </a:lnTo>
                    <a:lnTo>
                      <a:pt x="1295" y="575"/>
                    </a:lnTo>
                    <a:lnTo>
                      <a:pt x="1422" y="517"/>
                    </a:lnTo>
                    <a:lnTo>
                      <a:pt x="1551" y="465"/>
                    </a:lnTo>
                    <a:lnTo>
                      <a:pt x="1683" y="419"/>
                    </a:lnTo>
                    <a:lnTo>
                      <a:pt x="1816" y="378"/>
                    </a:lnTo>
                    <a:lnTo>
                      <a:pt x="1952" y="344"/>
                    </a:lnTo>
                    <a:lnTo>
                      <a:pt x="2090" y="316"/>
                    </a:lnTo>
                    <a:lnTo>
                      <a:pt x="2228" y="293"/>
                    </a:lnTo>
                    <a:lnTo>
                      <a:pt x="2369" y="277"/>
                    </a:lnTo>
                    <a:lnTo>
                      <a:pt x="2510" y="268"/>
                    </a:lnTo>
                    <a:lnTo>
                      <a:pt x="2653" y="265"/>
                    </a:lnTo>
                    <a:lnTo>
                      <a:pt x="2653" y="0"/>
                    </a:lnTo>
                    <a:close/>
                  </a:path>
                </a:pathLst>
              </a:custGeom>
              <a:solidFill>
                <a:srgbClr val="48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656" y="3857"/>
              <a:ext cx="947" cy="2871"/>
              <a:chOff x="5656" y="3857"/>
              <a:chExt cx="947" cy="2871"/>
            </a:xfrm>
          </p:grpSpPr>
          <p:sp>
            <p:nvSpPr>
              <p:cNvPr id="6169" name="Freeform 7"/>
              <p:cNvSpPr>
                <a:spLocks/>
              </p:cNvSpPr>
              <p:nvPr/>
            </p:nvSpPr>
            <p:spPr bwMode="auto">
              <a:xfrm>
                <a:off x="5656" y="3857"/>
                <a:ext cx="947" cy="2871"/>
              </a:xfrm>
              <a:custGeom>
                <a:avLst/>
                <a:gdLst>
                  <a:gd name="T0" fmla="+- 0 6397 5656"/>
                  <a:gd name="T1" fmla="*/ T0 w 947"/>
                  <a:gd name="T2" fmla="+- 0 3857 3857"/>
                  <a:gd name="T3" fmla="*/ 3857 h 2871"/>
                  <a:gd name="T4" fmla="+- 0 6303 5656"/>
                  <a:gd name="T5" fmla="*/ T4 w 947"/>
                  <a:gd name="T6" fmla="+- 0 3980 3857"/>
                  <a:gd name="T7" fmla="*/ 3980 h 2871"/>
                  <a:gd name="T8" fmla="+- 0 6216 5656"/>
                  <a:gd name="T9" fmla="*/ T8 w 947"/>
                  <a:gd name="T10" fmla="+- 0 4106 3857"/>
                  <a:gd name="T11" fmla="*/ 4106 h 2871"/>
                  <a:gd name="T12" fmla="+- 0 6134 5656"/>
                  <a:gd name="T13" fmla="*/ T12 w 947"/>
                  <a:gd name="T14" fmla="+- 0 4236 3857"/>
                  <a:gd name="T15" fmla="*/ 4236 h 2871"/>
                  <a:gd name="T16" fmla="+- 0 6059 5656"/>
                  <a:gd name="T17" fmla="*/ T16 w 947"/>
                  <a:gd name="T18" fmla="+- 0 4369 3857"/>
                  <a:gd name="T19" fmla="*/ 4369 h 2871"/>
                  <a:gd name="T20" fmla="+- 0 5990 5656"/>
                  <a:gd name="T21" fmla="*/ T20 w 947"/>
                  <a:gd name="T22" fmla="+- 0 4505 3857"/>
                  <a:gd name="T23" fmla="*/ 4505 h 2871"/>
                  <a:gd name="T24" fmla="+- 0 5928 5656"/>
                  <a:gd name="T25" fmla="*/ T24 w 947"/>
                  <a:gd name="T26" fmla="+- 0 4643 3857"/>
                  <a:gd name="T27" fmla="*/ 4643 h 2871"/>
                  <a:gd name="T28" fmla="+- 0 5871 5656"/>
                  <a:gd name="T29" fmla="*/ T28 w 947"/>
                  <a:gd name="T30" fmla="+- 0 4784 3857"/>
                  <a:gd name="T31" fmla="*/ 4784 h 2871"/>
                  <a:gd name="T32" fmla="+- 0 5822 5656"/>
                  <a:gd name="T33" fmla="*/ T32 w 947"/>
                  <a:gd name="T34" fmla="+- 0 4926 3857"/>
                  <a:gd name="T35" fmla="*/ 4926 h 2871"/>
                  <a:gd name="T36" fmla="+- 0 5778 5656"/>
                  <a:gd name="T37" fmla="*/ T36 w 947"/>
                  <a:gd name="T38" fmla="+- 0 5071 3857"/>
                  <a:gd name="T39" fmla="*/ 5071 h 2871"/>
                  <a:gd name="T40" fmla="+- 0 5741 5656"/>
                  <a:gd name="T41" fmla="*/ T40 w 947"/>
                  <a:gd name="T42" fmla="+- 0 5218 3857"/>
                  <a:gd name="T43" fmla="*/ 5218 h 2871"/>
                  <a:gd name="T44" fmla="+- 0 5711 5656"/>
                  <a:gd name="T45" fmla="*/ T44 w 947"/>
                  <a:gd name="T46" fmla="+- 0 5366 3857"/>
                  <a:gd name="T47" fmla="*/ 5366 h 2871"/>
                  <a:gd name="T48" fmla="+- 0 5687 5656"/>
                  <a:gd name="T49" fmla="*/ T48 w 947"/>
                  <a:gd name="T50" fmla="+- 0 5515 3857"/>
                  <a:gd name="T51" fmla="*/ 5515 h 2871"/>
                  <a:gd name="T52" fmla="+- 0 5670 5656"/>
                  <a:gd name="T53" fmla="*/ T52 w 947"/>
                  <a:gd name="T54" fmla="+- 0 5665 3857"/>
                  <a:gd name="T55" fmla="*/ 5665 h 2871"/>
                  <a:gd name="T56" fmla="+- 0 5660 5656"/>
                  <a:gd name="T57" fmla="*/ T56 w 947"/>
                  <a:gd name="T58" fmla="+- 0 5816 3857"/>
                  <a:gd name="T59" fmla="*/ 5816 h 2871"/>
                  <a:gd name="T60" fmla="+- 0 5656 5656"/>
                  <a:gd name="T61" fmla="*/ T60 w 947"/>
                  <a:gd name="T62" fmla="+- 0 5968 3857"/>
                  <a:gd name="T63" fmla="*/ 5968 h 2871"/>
                  <a:gd name="T64" fmla="+- 0 5659 5656"/>
                  <a:gd name="T65" fmla="*/ T64 w 947"/>
                  <a:gd name="T66" fmla="+- 0 6120 3857"/>
                  <a:gd name="T67" fmla="*/ 6120 h 2871"/>
                  <a:gd name="T68" fmla="+- 0 5670 5656"/>
                  <a:gd name="T69" fmla="*/ T68 w 947"/>
                  <a:gd name="T70" fmla="+- 0 6272 3857"/>
                  <a:gd name="T71" fmla="*/ 6272 h 2871"/>
                  <a:gd name="T72" fmla="+- 0 5687 5656"/>
                  <a:gd name="T73" fmla="*/ T72 w 947"/>
                  <a:gd name="T74" fmla="+- 0 6425 3857"/>
                  <a:gd name="T75" fmla="*/ 6425 h 2871"/>
                  <a:gd name="T76" fmla="+- 0 5710 5656"/>
                  <a:gd name="T77" fmla="*/ T76 w 947"/>
                  <a:gd name="T78" fmla="+- 0 6576 3857"/>
                  <a:gd name="T79" fmla="*/ 6576 h 2871"/>
                  <a:gd name="T80" fmla="+- 0 5741 5656"/>
                  <a:gd name="T81" fmla="*/ T80 w 947"/>
                  <a:gd name="T82" fmla="+- 0 6728 3857"/>
                  <a:gd name="T83" fmla="*/ 6728 h 2871"/>
                  <a:gd name="T84" fmla="+- 0 5999 5656"/>
                  <a:gd name="T85" fmla="*/ T84 w 947"/>
                  <a:gd name="T86" fmla="+- 0 6669 3857"/>
                  <a:gd name="T87" fmla="*/ 6669 h 2871"/>
                  <a:gd name="T88" fmla="+- 0 5970 5656"/>
                  <a:gd name="T89" fmla="*/ T88 w 947"/>
                  <a:gd name="T90" fmla="+- 0 6529 3857"/>
                  <a:gd name="T91" fmla="*/ 6529 h 2871"/>
                  <a:gd name="T92" fmla="+- 0 5948 5656"/>
                  <a:gd name="T93" fmla="*/ T92 w 947"/>
                  <a:gd name="T94" fmla="+- 0 6389 3857"/>
                  <a:gd name="T95" fmla="*/ 6389 h 2871"/>
                  <a:gd name="T96" fmla="+- 0 5933 5656"/>
                  <a:gd name="T97" fmla="*/ T96 w 947"/>
                  <a:gd name="T98" fmla="+- 0 6249 3857"/>
                  <a:gd name="T99" fmla="*/ 6249 h 2871"/>
                  <a:gd name="T100" fmla="+- 0 5924 5656"/>
                  <a:gd name="T101" fmla="*/ T100 w 947"/>
                  <a:gd name="T102" fmla="+- 0 6109 3857"/>
                  <a:gd name="T103" fmla="*/ 6109 h 2871"/>
                  <a:gd name="T104" fmla="+- 0 5921 5656"/>
                  <a:gd name="T105" fmla="*/ T104 w 947"/>
                  <a:gd name="T106" fmla="+- 0 5968 3857"/>
                  <a:gd name="T107" fmla="*/ 5968 h 2871"/>
                  <a:gd name="T108" fmla="+- 0 5924 5656"/>
                  <a:gd name="T109" fmla="*/ T108 w 947"/>
                  <a:gd name="T110" fmla="+- 0 5829 3857"/>
                  <a:gd name="T111" fmla="*/ 5829 h 2871"/>
                  <a:gd name="T112" fmla="+- 0 5933 5656"/>
                  <a:gd name="T113" fmla="*/ T112 w 947"/>
                  <a:gd name="T114" fmla="+- 0 5689 3857"/>
                  <a:gd name="T115" fmla="*/ 5689 h 2871"/>
                  <a:gd name="T116" fmla="+- 0 5949 5656"/>
                  <a:gd name="T117" fmla="*/ T116 w 947"/>
                  <a:gd name="T118" fmla="+- 0 5551 3857"/>
                  <a:gd name="T119" fmla="*/ 5551 h 2871"/>
                  <a:gd name="T120" fmla="+- 0 5971 5656"/>
                  <a:gd name="T121" fmla="*/ T120 w 947"/>
                  <a:gd name="T122" fmla="+- 0 5413 3857"/>
                  <a:gd name="T123" fmla="*/ 5413 h 2871"/>
                  <a:gd name="T124" fmla="+- 0 5999 5656"/>
                  <a:gd name="T125" fmla="*/ T124 w 947"/>
                  <a:gd name="T126" fmla="+- 0 5276 3857"/>
                  <a:gd name="T127" fmla="*/ 5276 h 2871"/>
                  <a:gd name="T128" fmla="+- 0 6033 5656"/>
                  <a:gd name="T129" fmla="*/ T128 w 947"/>
                  <a:gd name="T130" fmla="+- 0 5141 3857"/>
                  <a:gd name="T131" fmla="*/ 5141 h 2871"/>
                  <a:gd name="T132" fmla="+- 0 6073 5656"/>
                  <a:gd name="T133" fmla="*/ T132 w 947"/>
                  <a:gd name="T134" fmla="+- 0 5008 3857"/>
                  <a:gd name="T135" fmla="*/ 5008 h 2871"/>
                  <a:gd name="T136" fmla="+- 0 6119 5656"/>
                  <a:gd name="T137" fmla="*/ T136 w 947"/>
                  <a:gd name="T138" fmla="+- 0 4876 3857"/>
                  <a:gd name="T139" fmla="*/ 4876 h 2871"/>
                  <a:gd name="T140" fmla="+- 0 6171 5656"/>
                  <a:gd name="T141" fmla="*/ T140 w 947"/>
                  <a:gd name="T142" fmla="+- 0 4746 3857"/>
                  <a:gd name="T143" fmla="*/ 4746 h 2871"/>
                  <a:gd name="T144" fmla="+- 0 6229 5656"/>
                  <a:gd name="T145" fmla="*/ T144 w 947"/>
                  <a:gd name="T146" fmla="+- 0 4619 3857"/>
                  <a:gd name="T147" fmla="*/ 4619 h 2871"/>
                  <a:gd name="T148" fmla="+- 0 6292 5656"/>
                  <a:gd name="T149" fmla="*/ T148 w 947"/>
                  <a:gd name="T150" fmla="+- 0 4494 3857"/>
                  <a:gd name="T151" fmla="*/ 4494 h 2871"/>
                  <a:gd name="T152" fmla="+- 0 6361 5656"/>
                  <a:gd name="T153" fmla="*/ T152 w 947"/>
                  <a:gd name="T154" fmla="+- 0 4371 3857"/>
                  <a:gd name="T155" fmla="*/ 4371 h 2871"/>
                  <a:gd name="T156" fmla="+- 0 6436 5656"/>
                  <a:gd name="T157" fmla="*/ T156 w 947"/>
                  <a:gd name="T158" fmla="+- 0 4252 3857"/>
                  <a:gd name="T159" fmla="*/ 4252 h 2871"/>
                  <a:gd name="T160" fmla="+- 0 6517 5656"/>
                  <a:gd name="T161" fmla="*/ T160 w 947"/>
                  <a:gd name="T162" fmla="+- 0 4135 3857"/>
                  <a:gd name="T163" fmla="*/ 4135 h 2871"/>
                  <a:gd name="T164" fmla="+- 0 6603 5656"/>
                  <a:gd name="T165" fmla="*/ T164 w 947"/>
                  <a:gd name="T166" fmla="+- 0 4022 3857"/>
                  <a:gd name="T167" fmla="*/ 4022 h 2871"/>
                  <a:gd name="T168" fmla="+- 0 6397 5656"/>
                  <a:gd name="T169" fmla="*/ T168 w 947"/>
                  <a:gd name="T170" fmla="+- 0 3857 3857"/>
                  <a:gd name="T171" fmla="*/ 3857 h 28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947" h="2871">
                    <a:moveTo>
                      <a:pt x="741" y="0"/>
                    </a:moveTo>
                    <a:lnTo>
                      <a:pt x="647" y="123"/>
                    </a:lnTo>
                    <a:lnTo>
                      <a:pt x="560" y="249"/>
                    </a:lnTo>
                    <a:lnTo>
                      <a:pt x="478" y="379"/>
                    </a:lnTo>
                    <a:lnTo>
                      <a:pt x="403" y="512"/>
                    </a:lnTo>
                    <a:lnTo>
                      <a:pt x="334" y="648"/>
                    </a:lnTo>
                    <a:lnTo>
                      <a:pt x="272" y="786"/>
                    </a:lnTo>
                    <a:lnTo>
                      <a:pt x="215" y="927"/>
                    </a:lnTo>
                    <a:lnTo>
                      <a:pt x="166" y="1069"/>
                    </a:lnTo>
                    <a:lnTo>
                      <a:pt x="122" y="1214"/>
                    </a:lnTo>
                    <a:lnTo>
                      <a:pt x="85" y="1361"/>
                    </a:lnTo>
                    <a:lnTo>
                      <a:pt x="55" y="1509"/>
                    </a:lnTo>
                    <a:lnTo>
                      <a:pt x="31" y="1658"/>
                    </a:lnTo>
                    <a:lnTo>
                      <a:pt x="14" y="1808"/>
                    </a:lnTo>
                    <a:lnTo>
                      <a:pt x="4" y="1959"/>
                    </a:lnTo>
                    <a:lnTo>
                      <a:pt x="0" y="2111"/>
                    </a:lnTo>
                    <a:lnTo>
                      <a:pt x="3" y="2263"/>
                    </a:lnTo>
                    <a:lnTo>
                      <a:pt x="14" y="2415"/>
                    </a:lnTo>
                    <a:lnTo>
                      <a:pt x="31" y="2568"/>
                    </a:lnTo>
                    <a:lnTo>
                      <a:pt x="54" y="2719"/>
                    </a:lnTo>
                    <a:lnTo>
                      <a:pt x="85" y="2871"/>
                    </a:lnTo>
                    <a:lnTo>
                      <a:pt x="343" y="2812"/>
                    </a:lnTo>
                    <a:lnTo>
                      <a:pt x="314" y="2672"/>
                    </a:lnTo>
                    <a:lnTo>
                      <a:pt x="292" y="2532"/>
                    </a:lnTo>
                    <a:lnTo>
                      <a:pt x="277" y="2392"/>
                    </a:lnTo>
                    <a:lnTo>
                      <a:pt x="268" y="2252"/>
                    </a:lnTo>
                    <a:lnTo>
                      <a:pt x="265" y="2111"/>
                    </a:lnTo>
                    <a:lnTo>
                      <a:pt x="268" y="1972"/>
                    </a:lnTo>
                    <a:lnTo>
                      <a:pt x="277" y="1832"/>
                    </a:lnTo>
                    <a:lnTo>
                      <a:pt x="293" y="1694"/>
                    </a:lnTo>
                    <a:lnTo>
                      <a:pt x="315" y="1556"/>
                    </a:lnTo>
                    <a:lnTo>
                      <a:pt x="343" y="1419"/>
                    </a:lnTo>
                    <a:lnTo>
                      <a:pt x="377" y="1284"/>
                    </a:lnTo>
                    <a:lnTo>
                      <a:pt x="417" y="1151"/>
                    </a:lnTo>
                    <a:lnTo>
                      <a:pt x="463" y="1019"/>
                    </a:lnTo>
                    <a:lnTo>
                      <a:pt x="515" y="889"/>
                    </a:lnTo>
                    <a:lnTo>
                      <a:pt x="573" y="762"/>
                    </a:lnTo>
                    <a:lnTo>
                      <a:pt x="636" y="637"/>
                    </a:lnTo>
                    <a:lnTo>
                      <a:pt x="705" y="514"/>
                    </a:lnTo>
                    <a:lnTo>
                      <a:pt x="780" y="395"/>
                    </a:lnTo>
                    <a:lnTo>
                      <a:pt x="861" y="278"/>
                    </a:lnTo>
                    <a:lnTo>
                      <a:pt x="947" y="165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48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741" y="6669"/>
              <a:ext cx="1951" cy="2361"/>
              <a:chOff x="5741" y="6669"/>
              <a:chExt cx="1951" cy="2361"/>
            </a:xfrm>
          </p:grpSpPr>
          <p:sp>
            <p:nvSpPr>
              <p:cNvPr id="6168" name="Freeform 9"/>
              <p:cNvSpPr>
                <a:spLocks/>
              </p:cNvSpPr>
              <p:nvPr/>
            </p:nvSpPr>
            <p:spPr bwMode="auto">
              <a:xfrm>
                <a:off x="5741" y="6669"/>
                <a:ext cx="1951" cy="2361"/>
              </a:xfrm>
              <a:custGeom>
                <a:avLst/>
                <a:gdLst>
                  <a:gd name="T0" fmla="+- 0 5999 5741"/>
                  <a:gd name="T1" fmla="*/ T0 w 1951"/>
                  <a:gd name="T2" fmla="+- 0 6669 6669"/>
                  <a:gd name="T3" fmla="*/ 6669 h 2361"/>
                  <a:gd name="T4" fmla="+- 0 5741 5741"/>
                  <a:gd name="T5" fmla="*/ T4 w 1951"/>
                  <a:gd name="T6" fmla="+- 0 6728 6669"/>
                  <a:gd name="T7" fmla="*/ 6728 h 2361"/>
                  <a:gd name="T8" fmla="+- 0 5779 5741"/>
                  <a:gd name="T9" fmla="*/ T8 w 1951"/>
                  <a:gd name="T10" fmla="+- 0 6878 6669"/>
                  <a:gd name="T11" fmla="*/ 6878 h 2361"/>
                  <a:gd name="T12" fmla="+- 0 5824 5741"/>
                  <a:gd name="T13" fmla="*/ T12 w 1951"/>
                  <a:gd name="T14" fmla="+- 0 7025 6669"/>
                  <a:gd name="T15" fmla="*/ 7025 h 2361"/>
                  <a:gd name="T16" fmla="+- 0 5874 5741"/>
                  <a:gd name="T17" fmla="*/ T16 w 1951"/>
                  <a:gd name="T18" fmla="+- 0 7169 6669"/>
                  <a:gd name="T19" fmla="*/ 7169 h 2361"/>
                  <a:gd name="T20" fmla="+- 0 5931 5741"/>
                  <a:gd name="T21" fmla="*/ T20 w 1951"/>
                  <a:gd name="T22" fmla="+- 0 7311 6669"/>
                  <a:gd name="T23" fmla="*/ 7311 h 2361"/>
                  <a:gd name="T24" fmla="+- 0 5994 5741"/>
                  <a:gd name="T25" fmla="*/ T24 w 1951"/>
                  <a:gd name="T26" fmla="+- 0 7449 6669"/>
                  <a:gd name="T27" fmla="*/ 7449 h 2361"/>
                  <a:gd name="T28" fmla="+- 0 6063 5741"/>
                  <a:gd name="T29" fmla="*/ T28 w 1951"/>
                  <a:gd name="T30" fmla="+- 0 7584 6669"/>
                  <a:gd name="T31" fmla="*/ 7584 h 2361"/>
                  <a:gd name="T32" fmla="+- 0 6138 5741"/>
                  <a:gd name="T33" fmla="*/ T32 w 1951"/>
                  <a:gd name="T34" fmla="+- 0 7716 6669"/>
                  <a:gd name="T35" fmla="*/ 7716 h 2361"/>
                  <a:gd name="T36" fmla="+- 0 6219 5741"/>
                  <a:gd name="T37" fmla="*/ T36 w 1951"/>
                  <a:gd name="T38" fmla="+- 0 7844 6669"/>
                  <a:gd name="T39" fmla="*/ 7844 h 2361"/>
                  <a:gd name="T40" fmla="+- 0 6305 5741"/>
                  <a:gd name="T41" fmla="*/ T40 w 1951"/>
                  <a:gd name="T42" fmla="+- 0 7968 6669"/>
                  <a:gd name="T43" fmla="*/ 7968 h 2361"/>
                  <a:gd name="T44" fmla="+- 0 6397 5741"/>
                  <a:gd name="T45" fmla="*/ T44 w 1951"/>
                  <a:gd name="T46" fmla="+- 0 8088 6669"/>
                  <a:gd name="T47" fmla="*/ 8088 h 2361"/>
                  <a:gd name="T48" fmla="+- 0 6493 5741"/>
                  <a:gd name="T49" fmla="*/ T48 w 1951"/>
                  <a:gd name="T50" fmla="+- 0 8204 6669"/>
                  <a:gd name="T51" fmla="*/ 8204 h 2361"/>
                  <a:gd name="T52" fmla="+- 0 6595 5741"/>
                  <a:gd name="T53" fmla="*/ T52 w 1951"/>
                  <a:gd name="T54" fmla="+- 0 8316 6669"/>
                  <a:gd name="T55" fmla="*/ 8316 h 2361"/>
                  <a:gd name="T56" fmla="+- 0 6702 5741"/>
                  <a:gd name="T57" fmla="*/ T56 w 1951"/>
                  <a:gd name="T58" fmla="+- 0 8423 6669"/>
                  <a:gd name="T59" fmla="*/ 8423 h 2361"/>
                  <a:gd name="T60" fmla="+- 0 6814 5741"/>
                  <a:gd name="T61" fmla="*/ T60 w 1951"/>
                  <a:gd name="T62" fmla="+- 0 8525 6669"/>
                  <a:gd name="T63" fmla="*/ 8525 h 2361"/>
                  <a:gd name="T64" fmla="+- 0 6930 5741"/>
                  <a:gd name="T65" fmla="*/ T64 w 1951"/>
                  <a:gd name="T66" fmla="+- 0 8623 6669"/>
                  <a:gd name="T67" fmla="*/ 8623 h 2361"/>
                  <a:gd name="T68" fmla="+- 0 7051 5741"/>
                  <a:gd name="T69" fmla="*/ T68 w 1951"/>
                  <a:gd name="T70" fmla="+- 0 8715 6669"/>
                  <a:gd name="T71" fmla="*/ 8715 h 2361"/>
                  <a:gd name="T72" fmla="+- 0 7177 5741"/>
                  <a:gd name="T73" fmla="*/ T72 w 1951"/>
                  <a:gd name="T74" fmla="+- 0 8802 6669"/>
                  <a:gd name="T75" fmla="*/ 8802 h 2361"/>
                  <a:gd name="T76" fmla="+- 0 7306 5741"/>
                  <a:gd name="T77" fmla="*/ T76 w 1951"/>
                  <a:gd name="T78" fmla="+- 0 8884 6669"/>
                  <a:gd name="T79" fmla="*/ 8884 h 2361"/>
                  <a:gd name="T80" fmla="+- 0 7440 5741"/>
                  <a:gd name="T81" fmla="*/ T80 w 1951"/>
                  <a:gd name="T82" fmla="+- 0 8960 6669"/>
                  <a:gd name="T83" fmla="*/ 8960 h 2361"/>
                  <a:gd name="T84" fmla="+- 0 7577 5741"/>
                  <a:gd name="T85" fmla="*/ T84 w 1951"/>
                  <a:gd name="T86" fmla="+- 0 9030 6669"/>
                  <a:gd name="T87" fmla="*/ 9030 h 2361"/>
                  <a:gd name="T88" fmla="+- 0 7692 5741"/>
                  <a:gd name="T89" fmla="*/ T88 w 1951"/>
                  <a:gd name="T90" fmla="+- 0 8792 6669"/>
                  <a:gd name="T91" fmla="*/ 8792 h 2361"/>
                  <a:gd name="T92" fmla="+- 0 7565 5741"/>
                  <a:gd name="T93" fmla="*/ T92 w 1951"/>
                  <a:gd name="T94" fmla="+- 0 8727 6669"/>
                  <a:gd name="T95" fmla="*/ 8727 h 2361"/>
                  <a:gd name="T96" fmla="+- 0 7442 5741"/>
                  <a:gd name="T97" fmla="*/ T96 w 1951"/>
                  <a:gd name="T98" fmla="+- 0 8657 6669"/>
                  <a:gd name="T99" fmla="*/ 8657 h 2361"/>
                  <a:gd name="T100" fmla="+- 0 7322 5741"/>
                  <a:gd name="T101" fmla="*/ T100 w 1951"/>
                  <a:gd name="T102" fmla="+- 0 8582 6669"/>
                  <a:gd name="T103" fmla="*/ 8582 h 2361"/>
                  <a:gd name="T104" fmla="+- 0 7207 5741"/>
                  <a:gd name="T105" fmla="*/ T104 w 1951"/>
                  <a:gd name="T106" fmla="+- 0 8502 6669"/>
                  <a:gd name="T107" fmla="*/ 8502 h 2361"/>
                  <a:gd name="T108" fmla="+- 0 7095 5741"/>
                  <a:gd name="T109" fmla="*/ T108 w 1951"/>
                  <a:gd name="T110" fmla="+- 0 8417 6669"/>
                  <a:gd name="T111" fmla="*/ 8417 h 2361"/>
                  <a:gd name="T112" fmla="+- 0 6988 5741"/>
                  <a:gd name="T113" fmla="*/ T112 w 1951"/>
                  <a:gd name="T114" fmla="+- 0 8327 6669"/>
                  <a:gd name="T115" fmla="*/ 8327 h 2361"/>
                  <a:gd name="T116" fmla="+- 0 6885 5741"/>
                  <a:gd name="T117" fmla="*/ T116 w 1951"/>
                  <a:gd name="T118" fmla="+- 0 8232 6669"/>
                  <a:gd name="T119" fmla="*/ 8232 h 2361"/>
                  <a:gd name="T120" fmla="+- 0 6786 5741"/>
                  <a:gd name="T121" fmla="*/ T120 w 1951"/>
                  <a:gd name="T122" fmla="+- 0 8134 6669"/>
                  <a:gd name="T123" fmla="*/ 8134 h 2361"/>
                  <a:gd name="T124" fmla="+- 0 6693 5741"/>
                  <a:gd name="T125" fmla="*/ T124 w 1951"/>
                  <a:gd name="T126" fmla="+- 0 8031 6669"/>
                  <a:gd name="T127" fmla="*/ 8031 h 2361"/>
                  <a:gd name="T128" fmla="+- 0 6603 5741"/>
                  <a:gd name="T129" fmla="*/ T128 w 1951"/>
                  <a:gd name="T130" fmla="+- 0 7924 6669"/>
                  <a:gd name="T131" fmla="*/ 7924 h 2361"/>
                  <a:gd name="T132" fmla="+- 0 6519 5741"/>
                  <a:gd name="T133" fmla="*/ T132 w 1951"/>
                  <a:gd name="T134" fmla="+- 0 7813 6669"/>
                  <a:gd name="T135" fmla="*/ 7813 h 2361"/>
                  <a:gd name="T136" fmla="+- 0 6439 5741"/>
                  <a:gd name="T137" fmla="*/ T136 w 1951"/>
                  <a:gd name="T138" fmla="+- 0 7698 6669"/>
                  <a:gd name="T139" fmla="*/ 7698 h 2361"/>
                  <a:gd name="T140" fmla="+- 0 6365 5741"/>
                  <a:gd name="T141" fmla="*/ T140 w 1951"/>
                  <a:gd name="T142" fmla="+- 0 7580 6669"/>
                  <a:gd name="T143" fmla="*/ 7580 h 2361"/>
                  <a:gd name="T144" fmla="+- 0 6296 5741"/>
                  <a:gd name="T145" fmla="*/ T144 w 1951"/>
                  <a:gd name="T146" fmla="+- 0 7459 6669"/>
                  <a:gd name="T147" fmla="*/ 7459 h 2361"/>
                  <a:gd name="T148" fmla="+- 0 6232 5741"/>
                  <a:gd name="T149" fmla="*/ T148 w 1951"/>
                  <a:gd name="T150" fmla="+- 0 7334 6669"/>
                  <a:gd name="T151" fmla="*/ 7334 h 2361"/>
                  <a:gd name="T152" fmla="+- 0 6174 5741"/>
                  <a:gd name="T153" fmla="*/ T152 w 1951"/>
                  <a:gd name="T154" fmla="+- 0 7207 6669"/>
                  <a:gd name="T155" fmla="*/ 7207 h 2361"/>
                  <a:gd name="T156" fmla="+- 0 6122 5741"/>
                  <a:gd name="T157" fmla="*/ T156 w 1951"/>
                  <a:gd name="T158" fmla="+- 0 7076 6669"/>
                  <a:gd name="T159" fmla="*/ 7076 h 2361"/>
                  <a:gd name="T160" fmla="+- 0 6075 5741"/>
                  <a:gd name="T161" fmla="*/ T160 w 1951"/>
                  <a:gd name="T162" fmla="+- 0 6943 6669"/>
                  <a:gd name="T163" fmla="*/ 6943 h 2361"/>
                  <a:gd name="T164" fmla="+- 0 6034 5741"/>
                  <a:gd name="T165" fmla="*/ T164 w 1951"/>
                  <a:gd name="T166" fmla="+- 0 6807 6669"/>
                  <a:gd name="T167" fmla="*/ 6807 h 2361"/>
                  <a:gd name="T168" fmla="+- 0 5999 5741"/>
                  <a:gd name="T169" fmla="*/ T168 w 1951"/>
                  <a:gd name="T170" fmla="+- 0 6669 6669"/>
                  <a:gd name="T171" fmla="*/ 6669 h 23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1951" h="2361">
                    <a:moveTo>
                      <a:pt x="258" y="0"/>
                    </a:moveTo>
                    <a:lnTo>
                      <a:pt x="0" y="59"/>
                    </a:lnTo>
                    <a:lnTo>
                      <a:pt x="38" y="209"/>
                    </a:lnTo>
                    <a:lnTo>
                      <a:pt x="83" y="356"/>
                    </a:lnTo>
                    <a:lnTo>
                      <a:pt x="133" y="500"/>
                    </a:lnTo>
                    <a:lnTo>
                      <a:pt x="190" y="642"/>
                    </a:lnTo>
                    <a:lnTo>
                      <a:pt x="253" y="780"/>
                    </a:lnTo>
                    <a:lnTo>
                      <a:pt x="322" y="915"/>
                    </a:lnTo>
                    <a:lnTo>
                      <a:pt x="397" y="1047"/>
                    </a:lnTo>
                    <a:lnTo>
                      <a:pt x="478" y="1175"/>
                    </a:lnTo>
                    <a:lnTo>
                      <a:pt x="564" y="1299"/>
                    </a:lnTo>
                    <a:lnTo>
                      <a:pt x="656" y="1419"/>
                    </a:lnTo>
                    <a:lnTo>
                      <a:pt x="752" y="1535"/>
                    </a:lnTo>
                    <a:lnTo>
                      <a:pt x="854" y="1647"/>
                    </a:lnTo>
                    <a:lnTo>
                      <a:pt x="961" y="1754"/>
                    </a:lnTo>
                    <a:lnTo>
                      <a:pt x="1073" y="1856"/>
                    </a:lnTo>
                    <a:lnTo>
                      <a:pt x="1189" y="1954"/>
                    </a:lnTo>
                    <a:lnTo>
                      <a:pt x="1310" y="2046"/>
                    </a:lnTo>
                    <a:lnTo>
                      <a:pt x="1436" y="2133"/>
                    </a:lnTo>
                    <a:lnTo>
                      <a:pt x="1565" y="2215"/>
                    </a:lnTo>
                    <a:lnTo>
                      <a:pt x="1699" y="2291"/>
                    </a:lnTo>
                    <a:lnTo>
                      <a:pt x="1836" y="2361"/>
                    </a:lnTo>
                    <a:lnTo>
                      <a:pt x="1951" y="2123"/>
                    </a:lnTo>
                    <a:lnTo>
                      <a:pt x="1824" y="2058"/>
                    </a:lnTo>
                    <a:lnTo>
                      <a:pt x="1701" y="1988"/>
                    </a:lnTo>
                    <a:lnTo>
                      <a:pt x="1581" y="1913"/>
                    </a:lnTo>
                    <a:lnTo>
                      <a:pt x="1466" y="1833"/>
                    </a:lnTo>
                    <a:lnTo>
                      <a:pt x="1354" y="1748"/>
                    </a:lnTo>
                    <a:lnTo>
                      <a:pt x="1247" y="1658"/>
                    </a:lnTo>
                    <a:lnTo>
                      <a:pt x="1144" y="1563"/>
                    </a:lnTo>
                    <a:lnTo>
                      <a:pt x="1045" y="1465"/>
                    </a:lnTo>
                    <a:lnTo>
                      <a:pt x="952" y="1362"/>
                    </a:lnTo>
                    <a:lnTo>
                      <a:pt x="862" y="1255"/>
                    </a:lnTo>
                    <a:lnTo>
                      <a:pt x="778" y="1144"/>
                    </a:lnTo>
                    <a:lnTo>
                      <a:pt x="698" y="1029"/>
                    </a:lnTo>
                    <a:lnTo>
                      <a:pt x="624" y="911"/>
                    </a:lnTo>
                    <a:lnTo>
                      <a:pt x="555" y="790"/>
                    </a:lnTo>
                    <a:lnTo>
                      <a:pt x="491" y="665"/>
                    </a:lnTo>
                    <a:lnTo>
                      <a:pt x="433" y="538"/>
                    </a:lnTo>
                    <a:lnTo>
                      <a:pt x="381" y="407"/>
                    </a:lnTo>
                    <a:lnTo>
                      <a:pt x="334" y="274"/>
                    </a:lnTo>
                    <a:lnTo>
                      <a:pt x="293" y="13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48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7577" y="8792"/>
              <a:ext cx="2944" cy="574"/>
              <a:chOff x="7577" y="8792"/>
              <a:chExt cx="2944" cy="574"/>
            </a:xfrm>
          </p:grpSpPr>
          <p:sp>
            <p:nvSpPr>
              <p:cNvPr id="6166" name="Freeform 11"/>
              <p:cNvSpPr>
                <a:spLocks/>
              </p:cNvSpPr>
              <p:nvPr/>
            </p:nvSpPr>
            <p:spPr bwMode="auto">
              <a:xfrm>
                <a:off x="7577" y="8792"/>
                <a:ext cx="2944" cy="574"/>
              </a:xfrm>
              <a:custGeom>
                <a:avLst/>
                <a:gdLst>
                  <a:gd name="T0" fmla="+- 0 7692 7577"/>
                  <a:gd name="T1" fmla="*/ T0 w 2944"/>
                  <a:gd name="T2" fmla="+- 0 8792 8792"/>
                  <a:gd name="T3" fmla="*/ 8792 h 574"/>
                  <a:gd name="T4" fmla="+- 0 7577 7577"/>
                  <a:gd name="T5" fmla="*/ T4 w 2944"/>
                  <a:gd name="T6" fmla="+- 0 9030 8792"/>
                  <a:gd name="T7" fmla="*/ 9030 h 574"/>
                  <a:gd name="T8" fmla="+- 0 7718 7577"/>
                  <a:gd name="T9" fmla="*/ T8 w 2944"/>
                  <a:gd name="T10" fmla="+- 0 9094 8792"/>
                  <a:gd name="T11" fmla="*/ 9094 h 574"/>
                  <a:gd name="T12" fmla="+- 0 7861 7577"/>
                  <a:gd name="T13" fmla="*/ T12 w 2944"/>
                  <a:gd name="T14" fmla="+- 0 9151 8792"/>
                  <a:gd name="T15" fmla="*/ 9151 h 574"/>
                  <a:gd name="T16" fmla="+- 0 8005 7577"/>
                  <a:gd name="T17" fmla="*/ T16 w 2944"/>
                  <a:gd name="T18" fmla="+- 0 9201 8792"/>
                  <a:gd name="T19" fmla="*/ 9201 h 574"/>
                  <a:gd name="T20" fmla="+- 0 8152 7577"/>
                  <a:gd name="T21" fmla="*/ T20 w 2944"/>
                  <a:gd name="T22" fmla="+- 0 9245 8792"/>
                  <a:gd name="T23" fmla="*/ 9245 h 574"/>
                  <a:gd name="T24" fmla="+- 0 8299 7577"/>
                  <a:gd name="T25" fmla="*/ T24 w 2944"/>
                  <a:gd name="T26" fmla="+- 0 9282 8792"/>
                  <a:gd name="T27" fmla="*/ 9282 h 574"/>
                  <a:gd name="T28" fmla="+- 0 8448 7577"/>
                  <a:gd name="T29" fmla="*/ T28 w 2944"/>
                  <a:gd name="T30" fmla="+- 0 9312 8792"/>
                  <a:gd name="T31" fmla="*/ 9312 h 574"/>
                  <a:gd name="T32" fmla="+- 0 8598 7577"/>
                  <a:gd name="T33" fmla="*/ T32 w 2944"/>
                  <a:gd name="T34" fmla="+- 0 9336 8792"/>
                  <a:gd name="T35" fmla="*/ 9336 h 574"/>
                  <a:gd name="T36" fmla="+- 0 8748 7577"/>
                  <a:gd name="T37" fmla="*/ T36 w 2944"/>
                  <a:gd name="T38" fmla="+- 0 9353 8792"/>
                  <a:gd name="T39" fmla="*/ 9353 h 574"/>
                  <a:gd name="T40" fmla="+- 0 8899 7577"/>
                  <a:gd name="T41" fmla="*/ T40 w 2944"/>
                  <a:gd name="T42" fmla="+- 0 9363 8792"/>
                  <a:gd name="T43" fmla="*/ 9363 h 574"/>
                  <a:gd name="T44" fmla="+- 0 9050 7577"/>
                  <a:gd name="T45" fmla="*/ T44 w 2944"/>
                  <a:gd name="T46" fmla="+- 0 9366 8792"/>
                  <a:gd name="T47" fmla="*/ 9366 h 574"/>
                  <a:gd name="T48" fmla="+- 0 9201 7577"/>
                  <a:gd name="T49" fmla="*/ T48 w 2944"/>
                  <a:gd name="T50" fmla="+- 0 9363 8792"/>
                  <a:gd name="T51" fmla="*/ 9363 h 574"/>
                  <a:gd name="T52" fmla="+- 0 9351 7577"/>
                  <a:gd name="T53" fmla="*/ T52 w 2944"/>
                  <a:gd name="T54" fmla="+- 0 9353 8792"/>
                  <a:gd name="T55" fmla="*/ 9353 h 574"/>
                  <a:gd name="T56" fmla="+- 0 9502 7577"/>
                  <a:gd name="T57" fmla="*/ T56 w 2944"/>
                  <a:gd name="T58" fmla="+- 0 9336 8792"/>
                  <a:gd name="T59" fmla="*/ 9336 h 574"/>
                  <a:gd name="T60" fmla="+- 0 9651 7577"/>
                  <a:gd name="T61" fmla="*/ T60 w 2944"/>
                  <a:gd name="T62" fmla="+- 0 9312 8792"/>
                  <a:gd name="T63" fmla="*/ 9312 h 574"/>
                  <a:gd name="T64" fmla="+- 0 9800 7577"/>
                  <a:gd name="T65" fmla="*/ T64 w 2944"/>
                  <a:gd name="T66" fmla="+- 0 9282 8792"/>
                  <a:gd name="T67" fmla="*/ 9282 h 574"/>
                  <a:gd name="T68" fmla="+- 0 9948 7577"/>
                  <a:gd name="T69" fmla="*/ T68 w 2944"/>
                  <a:gd name="T70" fmla="+- 0 9245 8792"/>
                  <a:gd name="T71" fmla="*/ 9245 h 574"/>
                  <a:gd name="T72" fmla="+- 0 10094 7577"/>
                  <a:gd name="T73" fmla="*/ T72 w 2944"/>
                  <a:gd name="T74" fmla="+- 0 9201 8792"/>
                  <a:gd name="T75" fmla="*/ 9201 h 574"/>
                  <a:gd name="T76" fmla="+- 0 10238 7577"/>
                  <a:gd name="T77" fmla="*/ T76 w 2944"/>
                  <a:gd name="T78" fmla="+- 0 9151 8792"/>
                  <a:gd name="T79" fmla="*/ 9151 h 574"/>
                  <a:gd name="T80" fmla="+- 0 10361 7577"/>
                  <a:gd name="T81" fmla="*/ T80 w 2944"/>
                  <a:gd name="T82" fmla="+- 0 9102 8792"/>
                  <a:gd name="T83" fmla="*/ 9102 h 574"/>
                  <a:gd name="T84" fmla="+- 0 9050 7577"/>
                  <a:gd name="T85" fmla="*/ T84 w 2944"/>
                  <a:gd name="T86" fmla="+- 0 9102 8792"/>
                  <a:gd name="T87" fmla="*/ 9102 h 574"/>
                  <a:gd name="T88" fmla="+- 0 8910 7577"/>
                  <a:gd name="T89" fmla="*/ T88 w 2944"/>
                  <a:gd name="T90" fmla="+- 0 9099 8792"/>
                  <a:gd name="T91" fmla="*/ 9099 h 574"/>
                  <a:gd name="T92" fmla="+- 0 8771 7577"/>
                  <a:gd name="T93" fmla="*/ T92 w 2944"/>
                  <a:gd name="T94" fmla="+- 0 9089 8792"/>
                  <a:gd name="T95" fmla="*/ 9089 h 574"/>
                  <a:gd name="T96" fmla="+- 0 8633 7577"/>
                  <a:gd name="T97" fmla="*/ T96 w 2944"/>
                  <a:gd name="T98" fmla="+- 0 9074 8792"/>
                  <a:gd name="T99" fmla="*/ 9074 h 574"/>
                  <a:gd name="T100" fmla="+- 0 8495 7577"/>
                  <a:gd name="T101" fmla="*/ T100 w 2944"/>
                  <a:gd name="T102" fmla="+- 0 9052 8792"/>
                  <a:gd name="T103" fmla="*/ 9052 h 574"/>
                  <a:gd name="T104" fmla="+- 0 8358 7577"/>
                  <a:gd name="T105" fmla="*/ T104 w 2944"/>
                  <a:gd name="T106" fmla="+- 0 9024 8792"/>
                  <a:gd name="T107" fmla="*/ 9024 h 574"/>
                  <a:gd name="T108" fmla="+- 0 8222 7577"/>
                  <a:gd name="T109" fmla="*/ T108 w 2944"/>
                  <a:gd name="T110" fmla="+- 0 8990 8792"/>
                  <a:gd name="T111" fmla="*/ 8990 h 574"/>
                  <a:gd name="T112" fmla="+- 0 8087 7577"/>
                  <a:gd name="T113" fmla="*/ T112 w 2944"/>
                  <a:gd name="T114" fmla="+- 0 8950 8792"/>
                  <a:gd name="T115" fmla="*/ 8950 h 574"/>
                  <a:gd name="T116" fmla="+- 0 7953 7577"/>
                  <a:gd name="T117" fmla="*/ T116 w 2944"/>
                  <a:gd name="T118" fmla="+- 0 8904 8792"/>
                  <a:gd name="T119" fmla="*/ 8904 h 574"/>
                  <a:gd name="T120" fmla="+- 0 7822 7577"/>
                  <a:gd name="T121" fmla="*/ T120 w 2944"/>
                  <a:gd name="T122" fmla="+- 0 8851 8792"/>
                  <a:gd name="T123" fmla="*/ 8851 h 574"/>
                  <a:gd name="T124" fmla="+- 0 7692 7577"/>
                  <a:gd name="T125" fmla="*/ T124 w 2944"/>
                  <a:gd name="T126" fmla="+- 0 8792 8792"/>
                  <a:gd name="T127" fmla="*/ 8792 h 5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2944" h="574">
                    <a:moveTo>
                      <a:pt x="115" y="0"/>
                    </a:moveTo>
                    <a:lnTo>
                      <a:pt x="0" y="238"/>
                    </a:lnTo>
                    <a:lnTo>
                      <a:pt x="141" y="302"/>
                    </a:lnTo>
                    <a:lnTo>
                      <a:pt x="284" y="359"/>
                    </a:lnTo>
                    <a:lnTo>
                      <a:pt x="428" y="409"/>
                    </a:lnTo>
                    <a:lnTo>
                      <a:pt x="575" y="453"/>
                    </a:lnTo>
                    <a:lnTo>
                      <a:pt x="722" y="490"/>
                    </a:lnTo>
                    <a:lnTo>
                      <a:pt x="871" y="520"/>
                    </a:lnTo>
                    <a:lnTo>
                      <a:pt x="1021" y="544"/>
                    </a:lnTo>
                    <a:lnTo>
                      <a:pt x="1171" y="561"/>
                    </a:lnTo>
                    <a:lnTo>
                      <a:pt x="1322" y="571"/>
                    </a:lnTo>
                    <a:lnTo>
                      <a:pt x="1473" y="574"/>
                    </a:lnTo>
                    <a:lnTo>
                      <a:pt x="1624" y="571"/>
                    </a:lnTo>
                    <a:lnTo>
                      <a:pt x="1774" y="561"/>
                    </a:lnTo>
                    <a:lnTo>
                      <a:pt x="1925" y="544"/>
                    </a:lnTo>
                    <a:lnTo>
                      <a:pt x="2074" y="520"/>
                    </a:lnTo>
                    <a:lnTo>
                      <a:pt x="2223" y="490"/>
                    </a:lnTo>
                    <a:lnTo>
                      <a:pt x="2371" y="453"/>
                    </a:lnTo>
                    <a:lnTo>
                      <a:pt x="2517" y="409"/>
                    </a:lnTo>
                    <a:lnTo>
                      <a:pt x="2661" y="359"/>
                    </a:lnTo>
                    <a:lnTo>
                      <a:pt x="2784" y="310"/>
                    </a:lnTo>
                    <a:lnTo>
                      <a:pt x="1473" y="310"/>
                    </a:lnTo>
                    <a:lnTo>
                      <a:pt x="1333" y="307"/>
                    </a:lnTo>
                    <a:lnTo>
                      <a:pt x="1194" y="297"/>
                    </a:lnTo>
                    <a:lnTo>
                      <a:pt x="1056" y="282"/>
                    </a:lnTo>
                    <a:lnTo>
                      <a:pt x="918" y="260"/>
                    </a:lnTo>
                    <a:lnTo>
                      <a:pt x="781" y="232"/>
                    </a:lnTo>
                    <a:lnTo>
                      <a:pt x="645" y="198"/>
                    </a:lnTo>
                    <a:lnTo>
                      <a:pt x="510" y="158"/>
                    </a:lnTo>
                    <a:lnTo>
                      <a:pt x="376" y="112"/>
                    </a:lnTo>
                    <a:lnTo>
                      <a:pt x="245" y="5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48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67" name="Freeform 12"/>
              <p:cNvSpPr>
                <a:spLocks/>
              </p:cNvSpPr>
              <p:nvPr/>
            </p:nvSpPr>
            <p:spPr bwMode="auto">
              <a:xfrm>
                <a:off x="7577" y="8792"/>
                <a:ext cx="2944" cy="574"/>
              </a:xfrm>
              <a:custGeom>
                <a:avLst/>
                <a:gdLst>
                  <a:gd name="T0" fmla="+- 0 10407 7577"/>
                  <a:gd name="T1" fmla="*/ T0 w 2944"/>
                  <a:gd name="T2" fmla="+- 0 8792 8792"/>
                  <a:gd name="T3" fmla="*/ 8792 h 574"/>
                  <a:gd name="T4" fmla="+- 0 10278 7577"/>
                  <a:gd name="T5" fmla="*/ T4 w 2944"/>
                  <a:gd name="T6" fmla="+- 0 8851 8792"/>
                  <a:gd name="T7" fmla="*/ 8851 h 574"/>
                  <a:gd name="T8" fmla="+- 0 10146 7577"/>
                  <a:gd name="T9" fmla="*/ T8 w 2944"/>
                  <a:gd name="T10" fmla="+- 0 8904 8792"/>
                  <a:gd name="T11" fmla="*/ 8904 h 574"/>
                  <a:gd name="T12" fmla="+- 0 10013 7577"/>
                  <a:gd name="T13" fmla="*/ T12 w 2944"/>
                  <a:gd name="T14" fmla="+- 0 8950 8792"/>
                  <a:gd name="T15" fmla="*/ 8950 h 574"/>
                  <a:gd name="T16" fmla="+- 0 9878 7577"/>
                  <a:gd name="T17" fmla="*/ T16 w 2944"/>
                  <a:gd name="T18" fmla="+- 0 8990 8792"/>
                  <a:gd name="T19" fmla="*/ 8990 h 574"/>
                  <a:gd name="T20" fmla="+- 0 9742 7577"/>
                  <a:gd name="T21" fmla="*/ T20 w 2944"/>
                  <a:gd name="T22" fmla="+- 0 9024 8792"/>
                  <a:gd name="T23" fmla="*/ 9024 h 574"/>
                  <a:gd name="T24" fmla="+- 0 9605 7577"/>
                  <a:gd name="T25" fmla="*/ T24 w 2944"/>
                  <a:gd name="T26" fmla="+- 0 9052 8792"/>
                  <a:gd name="T27" fmla="*/ 9052 h 574"/>
                  <a:gd name="T28" fmla="+- 0 9467 7577"/>
                  <a:gd name="T29" fmla="*/ T28 w 2944"/>
                  <a:gd name="T30" fmla="+- 0 9074 8792"/>
                  <a:gd name="T31" fmla="*/ 9074 h 574"/>
                  <a:gd name="T32" fmla="+- 0 9328 7577"/>
                  <a:gd name="T33" fmla="*/ T32 w 2944"/>
                  <a:gd name="T34" fmla="+- 0 9089 8792"/>
                  <a:gd name="T35" fmla="*/ 9089 h 574"/>
                  <a:gd name="T36" fmla="+- 0 9189 7577"/>
                  <a:gd name="T37" fmla="*/ T36 w 2944"/>
                  <a:gd name="T38" fmla="+- 0 9099 8792"/>
                  <a:gd name="T39" fmla="*/ 9099 h 574"/>
                  <a:gd name="T40" fmla="+- 0 9050 7577"/>
                  <a:gd name="T41" fmla="*/ T40 w 2944"/>
                  <a:gd name="T42" fmla="+- 0 9102 8792"/>
                  <a:gd name="T43" fmla="*/ 9102 h 574"/>
                  <a:gd name="T44" fmla="+- 0 10361 7577"/>
                  <a:gd name="T45" fmla="*/ T44 w 2944"/>
                  <a:gd name="T46" fmla="+- 0 9102 8792"/>
                  <a:gd name="T47" fmla="*/ 9102 h 574"/>
                  <a:gd name="T48" fmla="+- 0 10381 7577"/>
                  <a:gd name="T49" fmla="*/ T48 w 2944"/>
                  <a:gd name="T50" fmla="+- 0 9094 8792"/>
                  <a:gd name="T51" fmla="*/ 9094 h 574"/>
                  <a:gd name="T52" fmla="+- 0 10522 7577"/>
                  <a:gd name="T53" fmla="*/ T52 w 2944"/>
                  <a:gd name="T54" fmla="+- 0 9030 8792"/>
                  <a:gd name="T55" fmla="*/ 9030 h 574"/>
                  <a:gd name="T56" fmla="+- 0 10407 7577"/>
                  <a:gd name="T57" fmla="*/ T56 w 2944"/>
                  <a:gd name="T58" fmla="+- 0 8792 8792"/>
                  <a:gd name="T59" fmla="*/ 8792 h 5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944" h="574">
                    <a:moveTo>
                      <a:pt x="2830" y="0"/>
                    </a:moveTo>
                    <a:lnTo>
                      <a:pt x="2701" y="59"/>
                    </a:lnTo>
                    <a:lnTo>
                      <a:pt x="2569" y="112"/>
                    </a:lnTo>
                    <a:lnTo>
                      <a:pt x="2436" y="158"/>
                    </a:lnTo>
                    <a:lnTo>
                      <a:pt x="2301" y="198"/>
                    </a:lnTo>
                    <a:lnTo>
                      <a:pt x="2165" y="232"/>
                    </a:lnTo>
                    <a:lnTo>
                      <a:pt x="2028" y="260"/>
                    </a:lnTo>
                    <a:lnTo>
                      <a:pt x="1890" y="282"/>
                    </a:lnTo>
                    <a:lnTo>
                      <a:pt x="1751" y="297"/>
                    </a:lnTo>
                    <a:lnTo>
                      <a:pt x="1612" y="307"/>
                    </a:lnTo>
                    <a:lnTo>
                      <a:pt x="1473" y="310"/>
                    </a:lnTo>
                    <a:lnTo>
                      <a:pt x="2784" y="310"/>
                    </a:lnTo>
                    <a:lnTo>
                      <a:pt x="2804" y="302"/>
                    </a:lnTo>
                    <a:lnTo>
                      <a:pt x="2945" y="238"/>
                    </a:lnTo>
                    <a:lnTo>
                      <a:pt x="2830" y="0"/>
                    </a:lnTo>
                    <a:close/>
                  </a:path>
                </a:pathLst>
              </a:custGeom>
              <a:solidFill>
                <a:srgbClr val="48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0407" y="6669"/>
              <a:ext cx="1951" cy="2361"/>
              <a:chOff x="10407" y="6669"/>
              <a:chExt cx="1951" cy="2361"/>
            </a:xfrm>
          </p:grpSpPr>
          <p:sp>
            <p:nvSpPr>
              <p:cNvPr id="6165" name="Freeform 14"/>
              <p:cNvSpPr>
                <a:spLocks/>
              </p:cNvSpPr>
              <p:nvPr/>
            </p:nvSpPr>
            <p:spPr bwMode="auto">
              <a:xfrm>
                <a:off x="10407" y="6669"/>
                <a:ext cx="1951" cy="2361"/>
              </a:xfrm>
              <a:custGeom>
                <a:avLst/>
                <a:gdLst>
                  <a:gd name="T0" fmla="+- 0 12100 10407"/>
                  <a:gd name="T1" fmla="*/ T0 w 1951"/>
                  <a:gd name="T2" fmla="+- 0 6669 6669"/>
                  <a:gd name="T3" fmla="*/ 6669 h 2361"/>
                  <a:gd name="T4" fmla="+- 0 12065 10407"/>
                  <a:gd name="T5" fmla="*/ T4 w 1951"/>
                  <a:gd name="T6" fmla="+- 0 6807 6669"/>
                  <a:gd name="T7" fmla="*/ 6807 h 2361"/>
                  <a:gd name="T8" fmla="+- 0 12024 10407"/>
                  <a:gd name="T9" fmla="*/ T8 w 1951"/>
                  <a:gd name="T10" fmla="+- 0 6943 6669"/>
                  <a:gd name="T11" fmla="*/ 6943 h 2361"/>
                  <a:gd name="T12" fmla="+- 0 11978 10407"/>
                  <a:gd name="T13" fmla="*/ T12 w 1951"/>
                  <a:gd name="T14" fmla="+- 0 7076 6669"/>
                  <a:gd name="T15" fmla="*/ 7076 h 2361"/>
                  <a:gd name="T16" fmla="+- 0 11925 10407"/>
                  <a:gd name="T17" fmla="*/ T16 w 1951"/>
                  <a:gd name="T18" fmla="+- 0 7207 6669"/>
                  <a:gd name="T19" fmla="*/ 7207 h 2361"/>
                  <a:gd name="T20" fmla="+- 0 11867 10407"/>
                  <a:gd name="T21" fmla="*/ T20 w 1951"/>
                  <a:gd name="T22" fmla="+- 0 7334 6669"/>
                  <a:gd name="T23" fmla="*/ 7334 h 2361"/>
                  <a:gd name="T24" fmla="+- 0 11803 10407"/>
                  <a:gd name="T25" fmla="*/ T24 w 1951"/>
                  <a:gd name="T26" fmla="+- 0 7459 6669"/>
                  <a:gd name="T27" fmla="*/ 7459 h 2361"/>
                  <a:gd name="T28" fmla="+- 0 11734 10407"/>
                  <a:gd name="T29" fmla="*/ T28 w 1951"/>
                  <a:gd name="T30" fmla="+- 0 7580 6669"/>
                  <a:gd name="T31" fmla="*/ 7580 h 2361"/>
                  <a:gd name="T32" fmla="+- 0 11660 10407"/>
                  <a:gd name="T33" fmla="*/ T32 w 1951"/>
                  <a:gd name="T34" fmla="+- 0 7698 6669"/>
                  <a:gd name="T35" fmla="*/ 7698 h 2361"/>
                  <a:gd name="T36" fmla="+- 0 11580 10407"/>
                  <a:gd name="T37" fmla="*/ T36 w 1951"/>
                  <a:gd name="T38" fmla="+- 0 7813 6669"/>
                  <a:gd name="T39" fmla="*/ 7813 h 2361"/>
                  <a:gd name="T40" fmla="+- 0 11496 10407"/>
                  <a:gd name="T41" fmla="*/ T40 w 1951"/>
                  <a:gd name="T42" fmla="+- 0 7924 6669"/>
                  <a:gd name="T43" fmla="*/ 7924 h 2361"/>
                  <a:gd name="T44" fmla="+- 0 11407 10407"/>
                  <a:gd name="T45" fmla="*/ T44 w 1951"/>
                  <a:gd name="T46" fmla="+- 0 8031 6669"/>
                  <a:gd name="T47" fmla="*/ 8031 h 2361"/>
                  <a:gd name="T48" fmla="+- 0 11313 10407"/>
                  <a:gd name="T49" fmla="*/ T48 w 1951"/>
                  <a:gd name="T50" fmla="+- 0 8134 6669"/>
                  <a:gd name="T51" fmla="*/ 8134 h 2361"/>
                  <a:gd name="T52" fmla="+- 0 11214 10407"/>
                  <a:gd name="T53" fmla="*/ T52 w 1951"/>
                  <a:gd name="T54" fmla="+- 0 8232 6669"/>
                  <a:gd name="T55" fmla="*/ 8232 h 2361"/>
                  <a:gd name="T56" fmla="+- 0 11111 10407"/>
                  <a:gd name="T57" fmla="*/ T56 w 1951"/>
                  <a:gd name="T58" fmla="+- 0 8327 6669"/>
                  <a:gd name="T59" fmla="*/ 8327 h 2361"/>
                  <a:gd name="T60" fmla="+- 0 11004 10407"/>
                  <a:gd name="T61" fmla="*/ T60 w 1951"/>
                  <a:gd name="T62" fmla="+- 0 8417 6669"/>
                  <a:gd name="T63" fmla="*/ 8417 h 2361"/>
                  <a:gd name="T64" fmla="+- 0 10892 10407"/>
                  <a:gd name="T65" fmla="*/ T64 w 1951"/>
                  <a:gd name="T66" fmla="+- 0 8502 6669"/>
                  <a:gd name="T67" fmla="*/ 8502 h 2361"/>
                  <a:gd name="T68" fmla="+- 0 10777 10407"/>
                  <a:gd name="T69" fmla="*/ T68 w 1951"/>
                  <a:gd name="T70" fmla="+- 0 8582 6669"/>
                  <a:gd name="T71" fmla="*/ 8582 h 2361"/>
                  <a:gd name="T72" fmla="+- 0 10657 10407"/>
                  <a:gd name="T73" fmla="*/ T72 w 1951"/>
                  <a:gd name="T74" fmla="+- 0 8657 6669"/>
                  <a:gd name="T75" fmla="*/ 8657 h 2361"/>
                  <a:gd name="T76" fmla="+- 0 10534 10407"/>
                  <a:gd name="T77" fmla="*/ T76 w 1951"/>
                  <a:gd name="T78" fmla="+- 0 8727 6669"/>
                  <a:gd name="T79" fmla="*/ 8727 h 2361"/>
                  <a:gd name="T80" fmla="+- 0 10407 10407"/>
                  <a:gd name="T81" fmla="*/ T80 w 1951"/>
                  <a:gd name="T82" fmla="+- 0 8792 6669"/>
                  <a:gd name="T83" fmla="*/ 8792 h 2361"/>
                  <a:gd name="T84" fmla="+- 0 10522 10407"/>
                  <a:gd name="T85" fmla="*/ T84 w 1951"/>
                  <a:gd name="T86" fmla="+- 0 9030 6669"/>
                  <a:gd name="T87" fmla="*/ 9030 h 2361"/>
                  <a:gd name="T88" fmla="+- 0 10659 10407"/>
                  <a:gd name="T89" fmla="*/ T88 w 1951"/>
                  <a:gd name="T90" fmla="+- 0 8960 6669"/>
                  <a:gd name="T91" fmla="*/ 8960 h 2361"/>
                  <a:gd name="T92" fmla="+- 0 10793 10407"/>
                  <a:gd name="T93" fmla="*/ T92 w 1951"/>
                  <a:gd name="T94" fmla="+- 0 8884 6669"/>
                  <a:gd name="T95" fmla="*/ 8884 h 2361"/>
                  <a:gd name="T96" fmla="+- 0 10923 10407"/>
                  <a:gd name="T97" fmla="*/ T96 w 1951"/>
                  <a:gd name="T98" fmla="+- 0 8802 6669"/>
                  <a:gd name="T99" fmla="*/ 8802 h 2361"/>
                  <a:gd name="T100" fmla="+- 0 11048 10407"/>
                  <a:gd name="T101" fmla="*/ T100 w 1951"/>
                  <a:gd name="T102" fmla="+- 0 8715 6669"/>
                  <a:gd name="T103" fmla="*/ 8715 h 2361"/>
                  <a:gd name="T104" fmla="+- 0 11169 10407"/>
                  <a:gd name="T105" fmla="*/ T104 w 1951"/>
                  <a:gd name="T106" fmla="+- 0 8623 6669"/>
                  <a:gd name="T107" fmla="*/ 8623 h 2361"/>
                  <a:gd name="T108" fmla="+- 0 11285 10407"/>
                  <a:gd name="T109" fmla="*/ T108 w 1951"/>
                  <a:gd name="T110" fmla="+- 0 8525 6669"/>
                  <a:gd name="T111" fmla="*/ 8525 h 2361"/>
                  <a:gd name="T112" fmla="+- 0 11397 10407"/>
                  <a:gd name="T113" fmla="*/ T112 w 1951"/>
                  <a:gd name="T114" fmla="+- 0 8423 6669"/>
                  <a:gd name="T115" fmla="*/ 8423 h 2361"/>
                  <a:gd name="T116" fmla="+- 0 11504 10407"/>
                  <a:gd name="T117" fmla="*/ T116 w 1951"/>
                  <a:gd name="T118" fmla="+- 0 8316 6669"/>
                  <a:gd name="T119" fmla="*/ 8316 h 2361"/>
                  <a:gd name="T120" fmla="+- 0 11606 10407"/>
                  <a:gd name="T121" fmla="*/ T120 w 1951"/>
                  <a:gd name="T122" fmla="+- 0 8204 6669"/>
                  <a:gd name="T123" fmla="*/ 8204 h 2361"/>
                  <a:gd name="T124" fmla="+- 0 11703 10407"/>
                  <a:gd name="T125" fmla="*/ T124 w 1951"/>
                  <a:gd name="T126" fmla="+- 0 8088 6669"/>
                  <a:gd name="T127" fmla="*/ 8088 h 2361"/>
                  <a:gd name="T128" fmla="+- 0 11794 10407"/>
                  <a:gd name="T129" fmla="*/ T128 w 1951"/>
                  <a:gd name="T130" fmla="+- 0 7968 6669"/>
                  <a:gd name="T131" fmla="*/ 7968 h 2361"/>
                  <a:gd name="T132" fmla="+- 0 11880 10407"/>
                  <a:gd name="T133" fmla="*/ T132 w 1951"/>
                  <a:gd name="T134" fmla="+- 0 7844 6669"/>
                  <a:gd name="T135" fmla="*/ 7844 h 2361"/>
                  <a:gd name="T136" fmla="+- 0 11961 10407"/>
                  <a:gd name="T137" fmla="*/ T136 w 1951"/>
                  <a:gd name="T138" fmla="+- 0 7716 6669"/>
                  <a:gd name="T139" fmla="*/ 7716 h 2361"/>
                  <a:gd name="T140" fmla="+- 0 12036 10407"/>
                  <a:gd name="T141" fmla="*/ T140 w 1951"/>
                  <a:gd name="T142" fmla="+- 0 7584 6669"/>
                  <a:gd name="T143" fmla="*/ 7584 h 2361"/>
                  <a:gd name="T144" fmla="+- 0 12105 10407"/>
                  <a:gd name="T145" fmla="*/ T144 w 1951"/>
                  <a:gd name="T146" fmla="+- 0 7449 6669"/>
                  <a:gd name="T147" fmla="*/ 7449 h 2361"/>
                  <a:gd name="T148" fmla="+- 0 12168 10407"/>
                  <a:gd name="T149" fmla="*/ T148 w 1951"/>
                  <a:gd name="T150" fmla="+- 0 7311 6669"/>
                  <a:gd name="T151" fmla="*/ 7311 h 2361"/>
                  <a:gd name="T152" fmla="+- 0 12225 10407"/>
                  <a:gd name="T153" fmla="*/ T152 w 1951"/>
                  <a:gd name="T154" fmla="+- 0 7169 6669"/>
                  <a:gd name="T155" fmla="*/ 7169 h 2361"/>
                  <a:gd name="T156" fmla="+- 0 12276 10407"/>
                  <a:gd name="T157" fmla="*/ T156 w 1951"/>
                  <a:gd name="T158" fmla="+- 0 7025 6669"/>
                  <a:gd name="T159" fmla="*/ 7025 h 2361"/>
                  <a:gd name="T160" fmla="+- 0 12320 10407"/>
                  <a:gd name="T161" fmla="*/ T160 w 1951"/>
                  <a:gd name="T162" fmla="+- 0 6878 6669"/>
                  <a:gd name="T163" fmla="*/ 6878 h 2361"/>
                  <a:gd name="T164" fmla="+- 0 12358 10407"/>
                  <a:gd name="T165" fmla="*/ T164 w 1951"/>
                  <a:gd name="T166" fmla="+- 0 6728 6669"/>
                  <a:gd name="T167" fmla="*/ 6728 h 2361"/>
                  <a:gd name="T168" fmla="+- 0 12100 10407"/>
                  <a:gd name="T169" fmla="*/ T168 w 1951"/>
                  <a:gd name="T170" fmla="+- 0 6669 6669"/>
                  <a:gd name="T171" fmla="*/ 6669 h 23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1951" h="2361">
                    <a:moveTo>
                      <a:pt x="1693" y="0"/>
                    </a:moveTo>
                    <a:lnTo>
                      <a:pt x="1658" y="138"/>
                    </a:lnTo>
                    <a:lnTo>
                      <a:pt x="1617" y="274"/>
                    </a:lnTo>
                    <a:lnTo>
                      <a:pt x="1571" y="407"/>
                    </a:lnTo>
                    <a:lnTo>
                      <a:pt x="1518" y="538"/>
                    </a:lnTo>
                    <a:lnTo>
                      <a:pt x="1460" y="665"/>
                    </a:lnTo>
                    <a:lnTo>
                      <a:pt x="1396" y="790"/>
                    </a:lnTo>
                    <a:lnTo>
                      <a:pt x="1327" y="911"/>
                    </a:lnTo>
                    <a:lnTo>
                      <a:pt x="1253" y="1029"/>
                    </a:lnTo>
                    <a:lnTo>
                      <a:pt x="1173" y="1144"/>
                    </a:lnTo>
                    <a:lnTo>
                      <a:pt x="1089" y="1255"/>
                    </a:lnTo>
                    <a:lnTo>
                      <a:pt x="1000" y="1362"/>
                    </a:lnTo>
                    <a:lnTo>
                      <a:pt x="906" y="1465"/>
                    </a:lnTo>
                    <a:lnTo>
                      <a:pt x="807" y="1563"/>
                    </a:lnTo>
                    <a:lnTo>
                      <a:pt x="704" y="1658"/>
                    </a:lnTo>
                    <a:lnTo>
                      <a:pt x="597" y="1748"/>
                    </a:lnTo>
                    <a:lnTo>
                      <a:pt x="485" y="1833"/>
                    </a:lnTo>
                    <a:lnTo>
                      <a:pt x="370" y="1913"/>
                    </a:lnTo>
                    <a:lnTo>
                      <a:pt x="250" y="1988"/>
                    </a:lnTo>
                    <a:lnTo>
                      <a:pt x="127" y="2058"/>
                    </a:lnTo>
                    <a:lnTo>
                      <a:pt x="0" y="2123"/>
                    </a:lnTo>
                    <a:lnTo>
                      <a:pt x="115" y="2361"/>
                    </a:lnTo>
                    <a:lnTo>
                      <a:pt x="252" y="2291"/>
                    </a:lnTo>
                    <a:lnTo>
                      <a:pt x="386" y="2215"/>
                    </a:lnTo>
                    <a:lnTo>
                      <a:pt x="516" y="2133"/>
                    </a:lnTo>
                    <a:lnTo>
                      <a:pt x="641" y="2046"/>
                    </a:lnTo>
                    <a:lnTo>
                      <a:pt x="762" y="1954"/>
                    </a:lnTo>
                    <a:lnTo>
                      <a:pt x="878" y="1856"/>
                    </a:lnTo>
                    <a:lnTo>
                      <a:pt x="990" y="1754"/>
                    </a:lnTo>
                    <a:lnTo>
                      <a:pt x="1097" y="1647"/>
                    </a:lnTo>
                    <a:lnTo>
                      <a:pt x="1199" y="1535"/>
                    </a:lnTo>
                    <a:lnTo>
                      <a:pt x="1296" y="1419"/>
                    </a:lnTo>
                    <a:lnTo>
                      <a:pt x="1387" y="1299"/>
                    </a:lnTo>
                    <a:lnTo>
                      <a:pt x="1473" y="1175"/>
                    </a:lnTo>
                    <a:lnTo>
                      <a:pt x="1554" y="1047"/>
                    </a:lnTo>
                    <a:lnTo>
                      <a:pt x="1629" y="915"/>
                    </a:lnTo>
                    <a:lnTo>
                      <a:pt x="1698" y="780"/>
                    </a:lnTo>
                    <a:lnTo>
                      <a:pt x="1761" y="642"/>
                    </a:lnTo>
                    <a:lnTo>
                      <a:pt x="1818" y="500"/>
                    </a:lnTo>
                    <a:lnTo>
                      <a:pt x="1869" y="356"/>
                    </a:lnTo>
                    <a:lnTo>
                      <a:pt x="1913" y="209"/>
                    </a:lnTo>
                    <a:lnTo>
                      <a:pt x="1951" y="59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48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1496" y="3857"/>
              <a:ext cx="947" cy="2871"/>
              <a:chOff x="11496" y="3857"/>
              <a:chExt cx="947" cy="2871"/>
            </a:xfrm>
          </p:grpSpPr>
          <p:sp>
            <p:nvSpPr>
              <p:cNvPr id="6164" name="Freeform 16"/>
              <p:cNvSpPr>
                <a:spLocks/>
              </p:cNvSpPr>
              <p:nvPr/>
            </p:nvSpPr>
            <p:spPr bwMode="auto">
              <a:xfrm>
                <a:off x="11496" y="3857"/>
                <a:ext cx="947" cy="2871"/>
              </a:xfrm>
              <a:custGeom>
                <a:avLst/>
                <a:gdLst>
                  <a:gd name="T0" fmla="+- 0 11703 11496"/>
                  <a:gd name="T1" fmla="*/ T0 w 947"/>
                  <a:gd name="T2" fmla="+- 0 3857 3857"/>
                  <a:gd name="T3" fmla="*/ 3857 h 2871"/>
                  <a:gd name="T4" fmla="+- 0 11496 11496"/>
                  <a:gd name="T5" fmla="*/ T4 w 947"/>
                  <a:gd name="T6" fmla="+- 0 4022 3857"/>
                  <a:gd name="T7" fmla="*/ 4022 h 2871"/>
                  <a:gd name="T8" fmla="+- 0 11582 11496"/>
                  <a:gd name="T9" fmla="*/ T8 w 947"/>
                  <a:gd name="T10" fmla="+- 0 4135 3857"/>
                  <a:gd name="T11" fmla="*/ 4135 h 2871"/>
                  <a:gd name="T12" fmla="+- 0 11663 11496"/>
                  <a:gd name="T13" fmla="*/ T12 w 947"/>
                  <a:gd name="T14" fmla="+- 0 4252 3857"/>
                  <a:gd name="T15" fmla="*/ 4252 h 2871"/>
                  <a:gd name="T16" fmla="+- 0 11738 11496"/>
                  <a:gd name="T17" fmla="*/ T16 w 947"/>
                  <a:gd name="T18" fmla="+- 0 4371 3857"/>
                  <a:gd name="T19" fmla="*/ 4371 h 2871"/>
                  <a:gd name="T20" fmla="+- 0 11807 11496"/>
                  <a:gd name="T21" fmla="*/ T20 w 947"/>
                  <a:gd name="T22" fmla="+- 0 4494 3857"/>
                  <a:gd name="T23" fmla="*/ 4494 h 2871"/>
                  <a:gd name="T24" fmla="+- 0 11871 11496"/>
                  <a:gd name="T25" fmla="*/ T24 w 947"/>
                  <a:gd name="T26" fmla="+- 0 4619 3857"/>
                  <a:gd name="T27" fmla="*/ 4619 h 2871"/>
                  <a:gd name="T28" fmla="+- 0 11928 11496"/>
                  <a:gd name="T29" fmla="*/ T28 w 947"/>
                  <a:gd name="T30" fmla="+- 0 4746 3857"/>
                  <a:gd name="T31" fmla="*/ 4746 h 2871"/>
                  <a:gd name="T32" fmla="+- 0 11980 11496"/>
                  <a:gd name="T33" fmla="*/ T32 w 947"/>
                  <a:gd name="T34" fmla="+- 0 4876 3857"/>
                  <a:gd name="T35" fmla="*/ 4876 h 2871"/>
                  <a:gd name="T36" fmla="+- 0 12026 11496"/>
                  <a:gd name="T37" fmla="*/ T36 w 947"/>
                  <a:gd name="T38" fmla="+- 0 5008 3857"/>
                  <a:gd name="T39" fmla="*/ 5008 h 2871"/>
                  <a:gd name="T40" fmla="+- 0 12066 11496"/>
                  <a:gd name="T41" fmla="*/ T40 w 947"/>
                  <a:gd name="T42" fmla="+- 0 5141 3857"/>
                  <a:gd name="T43" fmla="*/ 5141 h 2871"/>
                  <a:gd name="T44" fmla="+- 0 12100 11496"/>
                  <a:gd name="T45" fmla="*/ T44 w 947"/>
                  <a:gd name="T46" fmla="+- 0 5276 3857"/>
                  <a:gd name="T47" fmla="*/ 5276 h 2871"/>
                  <a:gd name="T48" fmla="+- 0 12128 11496"/>
                  <a:gd name="T49" fmla="*/ T48 w 947"/>
                  <a:gd name="T50" fmla="+- 0 5413 3857"/>
                  <a:gd name="T51" fmla="*/ 5413 h 2871"/>
                  <a:gd name="T52" fmla="+- 0 12150 11496"/>
                  <a:gd name="T53" fmla="*/ T52 w 947"/>
                  <a:gd name="T54" fmla="+- 0 5551 3857"/>
                  <a:gd name="T55" fmla="*/ 5551 h 2871"/>
                  <a:gd name="T56" fmla="+- 0 12166 11496"/>
                  <a:gd name="T57" fmla="*/ T56 w 947"/>
                  <a:gd name="T58" fmla="+- 0 5689 3857"/>
                  <a:gd name="T59" fmla="*/ 5689 h 2871"/>
                  <a:gd name="T60" fmla="+- 0 12175 11496"/>
                  <a:gd name="T61" fmla="*/ T60 w 947"/>
                  <a:gd name="T62" fmla="+- 0 5829 3857"/>
                  <a:gd name="T63" fmla="*/ 5829 h 2871"/>
                  <a:gd name="T64" fmla="+- 0 12179 11496"/>
                  <a:gd name="T65" fmla="*/ T64 w 947"/>
                  <a:gd name="T66" fmla="+- 0 5968 3857"/>
                  <a:gd name="T67" fmla="*/ 5968 h 2871"/>
                  <a:gd name="T68" fmla="+- 0 12176 11496"/>
                  <a:gd name="T69" fmla="*/ T68 w 947"/>
                  <a:gd name="T70" fmla="+- 0 6109 3857"/>
                  <a:gd name="T71" fmla="*/ 6109 h 2871"/>
                  <a:gd name="T72" fmla="+- 0 12166 11496"/>
                  <a:gd name="T73" fmla="*/ T72 w 947"/>
                  <a:gd name="T74" fmla="+- 0 6249 3857"/>
                  <a:gd name="T75" fmla="*/ 6249 h 2871"/>
                  <a:gd name="T76" fmla="+- 0 12151 11496"/>
                  <a:gd name="T77" fmla="*/ T76 w 947"/>
                  <a:gd name="T78" fmla="+- 0 6389 3857"/>
                  <a:gd name="T79" fmla="*/ 6389 h 2871"/>
                  <a:gd name="T80" fmla="+- 0 12129 11496"/>
                  <a:gd name="T81" fmla="*/ T80 w 947"/>
                  <a:gd name="T82" fmla="+- 0 6529 3857"/>
                  <a:gd name="T83" fmla="*/ 6529 h 2871"/>
                  <a:gd name="T84" fmla="+- 0 12100 11496"/>
                  <a:gd name="T85" fmla="*/ T84 w 947"/>
                  <a:gd name="T86" fmla="+- 0 6669 3857"/>
                  <a:gd name="T87" fmla="*/ 6669 h 2871"/>
                  <a:gd name="T88" fmla="+- 0 12358 11496"/>
                  <a:gd name="T89" fmla="*/ T88 w 947"/>
                  <a:gd name="T90" fmla="+- 0 6728 3857"/>
                  <a:gd name="T91" fmla="*/ 6728 h 2871"/>
                  <a:gd name="T92" fmla="+- 0 12389 11496"/>
                  <a:gd name="T93" fmla="*/ T92 w 947"/>
                  <a:gd name="T94" fmla="+- 0 6576 3857"/>
                  <a:gd name="T95" fmla="*/ 6576 h 2871"/>
                  <a:gd name="T96" fmla="+- 0 12413 11496"/>
                  <a:gd name="T97" fmla="*/ T96 w 947"/>
                  <a:gd name="T98" fmla="+- 0 6425 3857"/>
                  <a:gd name="T99" fmla="*/ 6425 h 2871"/>
                  <a:gd name="T100" fmla="+- 0 12430 11496"/>
                  <a:gd name="T101" fmla="*/ T100 w 947"/>
                  <a:gd name="T102" fmla="+- 0 6272 3857"/>
                  <a:gd name="T103" fmla="*/ 6272 h 2871"/>
                  <a:gd name="T104" fmla="+- 0 12440 11496"/>
                  <a:gd name="T105" fmla="*/ T104 w 947"/>
                  <a:gd name="T106" fmla="+- 0 6120 3857"/>
                  <a:gd name="T107" fmla="*/ 6120 h 2871"/>
                  <a:gd name="T108" fmla="+- 0 12443 11496"/>
                  <a:gd name="T109" fmla="*/ T108 w 947"/>
                  <a:gd name="T110" fmla="+- 0 5968 3857"/>
                  <a:gd name="T111" fmla="*/ 5968 h 2871"/>
                  <a:gd name="T112" fmla="+- 0 12439 11496"/>
                  <a:gd name="T113" fmla="*/ T112 w 947"/>
                  <a:gd name="T114" fmla="+- 0 5816 3857"/>
                  <a:gd name="T115" fmla="*/ 5816 h 2871"/>
                  <a:gd name="T116" fmla="+- 0 12429 11496"/>
                  <a:gd name="T117" fmla="*/ T116 w 947"/>
                  <a:gd name="T118" fmla="+- 0 5665 3857"/>
                  <a:gd name="T119" fmla="*/ 5665 h 2871"/>
                  <a:gd name="T120" fmla="+- 0 12412 11496"/>
                  <a:gd name="T121" fmla="*/ T120 w 947"/>
                  <a:gd name="T122" fmla="+- 0 5515 3857"/>
                  <a:gd name="T123" fmla="*/ 5515 h 2871"/>
                  <a:gd name="T124" fmla="+- 0 12388 11496"/>
                  <a:gd name="T125" fmla="*/ T124 w 947"/>
                  <a:gd name="T126" fmla="+- 0 5366 3857"/>
                  <a:gd name="T127" fmla="*/ 5366 h 2871"/>
                  <a:gd name="T128" fmla="+- 0 12358 11496"/>
                  <a:gd name="T129" fmla="*/ T128 w 947"/>
                  <a:gd name="T130" fmla="+- 0 5218 3857"/>
                  <a:gd name="T131" fmla="*/ 5218 h 2871"/>
                  <a:gd name="T132" fmla="+- 0 12321 11496"/>
                  <a:gd name="T133" fmla="*/ T132 w 947"/>
                  <a:gd name="T134" fmla="+- 0 5071 3857"/>
                  <a:gd name="T135" fmla="*/ 5071 h 2871"/>
                  <a:gd name="T136" fmla="+- 0 12278 11496"/>
                  <a:gd name="T137" fmla="*/ T136 w 947"/>
                  <a:gd name="T138" fmla="+- 0 4926 3857"/>
                  <a:gd name="T139" fmla="*/ 4926 h 2871"/>
                  <a:gd name="T140" fmla="+- 0 12228 11496"/>
                  <a:gd name="T141" fmla="*/ T140 w 947"/>
                  <a:gd name="T142" fmla="+- 0 4784 3857"/>
                  <a:gd name="T143" fmla="*/ 4784 h 2871"/>
                  <a:gd name="T144" fmla="+- 0 12171 11496"/>
                  <a:gd name="T145" fmla="*/ T144 w 947"/>
                  <a:gd name="T146" fmla="+- 0 4643 3857"/>
                  <a:gd name="T147" fmla="*/ 4643 h 2871"/>
                  <a:gd name="T148" fmla="+- 0 12109 11496"/>
                  <a:gd name="T149" fmla="*/ T148 w 947"/>
                  <a:gd name="T150" fmla="+- 0 4505 3857"/>
                  <a:gd name="T151" fmla="*/ 4505 h 2871"/>
                  <a:gd name="T152" fmla="+- 0 12040 11496"/>
                  <a:gd name="T153" fmla="*/ T152 w 947"/>
                  <a:gd name="T154" fmla="+- 0 4369 3857"/>
                  <a:gd name="T155" fmla="*/ 4369 h 2871"/>
                  <a:gd name="T156" fmla="+- 0 11965 11496"/>
                  <a:gd name="T157" fmla="*/ T156 w 947"/>
                  <a:gd name="T158" fmla="+- 0 4236 3857"/>
                  <a:gd name="T159" fmla="*/ 4236 h 2871"/>
                  <a:gd name="T160" fmla="+- 0 11884 11496"/>
                  <a:gd name="T161" fmla="*/ T160 w 947"/>
                  <a:gd name="T162" fmla="+- 0 4106 3857"/>
                  <a:gd name="T163" fmla="*/ 4106 h 2871"/>
                  <a:gd name="T164" fmla="+- 0 11796 11496"/>
                  <a:gd name="T165" fmla="*/ T164 w 947"/>
                  <a:gd name="T166" fmla="+- 0 3980 3857"/>
                  <a:gd name="T167" fmla="*/ 3980 h 2871"/>
                  <a:gd name="T168" fmla="+- 0 11703 11496"/>
                  <a:gd name="T169" fmla="*/ T168 w 947"/>
                  <a:gd name="T170" fmla="+- 0 3857 3857"/>
                  <a:gd name="T171" fmla="*/ 3857 h 28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947" h="2871">
                    <a:moveTo>
                      <a:pt x="207" y="0"/>
                    </a:moveTo>
                    <a:lnTo>
                      <a:pt x="0" y="165"/>
                    </a:lnTo>
                    <a:lnTo>
                      <a:pt x="86" y="278"/>
                    </a:lnTo>
                    <a:lnTo>
                      <a:pt x="167" y="395"/>
                    </a:lnTo>
                    <a:lnTo>
                      <a:pt x="242" y="514"/>
                    </a:lnTo>
                    <a:lnTo>
                      <a:pt x="311" y="637"/>
                    </a:lnTo>
                    <a:lnTo>
                      <a:pt x="375" y="762"/>
                    </a:lnTo>
                    <a:lnTo>
                      <a:pt x="432" y="889"/>
                    </a:lnTo>
                    <a:lnTo>
                      <a:pt x="484" y="1019"/>
                    </a:lnTo>
                    <a:lnTo>
                      <a:pt x="530" y="1151"/>
                    </a:lnTo>
                    <a:lnTo>
                      <a:pt x="570" y="1284"/>
                    </a:lnTo>
                    <a:lnTo>
                      <a:pt x="604" y="1419"/>
                    </a:lnTo>
                    <a:lnTo>
                      <a:pt x="632" y="1556"/>
                    </a:lnTo>
                    <a:lnTo>
                      <a:pt x="654" y="1694"/>
                    </a:lnTo>
                    <a:lnTo>
                      <a:pt x="670" y="1832"/>
                    </a:lnTo>
                    <a:lnTo>
                      <a:pt x="679" y="1972"/>
                    </a:lnTo>
                    <a:lnTo>
                      <a:pt x="683" y="2111"/>
                    </a:lnTo>
                    <a:lnTo>
                      <a:pt x="680" y="2252"/>
                    </a:lnTo>
                    <a:lnTo>
                      <a:pt x="670" y="2392"/>
                    </a:lnTo>
                    <a:lnTo>
                      <a:pt x="655" y="2532"/>
                    </a:lnTo>
                    <a:lnTo>
                      <a:pt x="633" y="2672"/>
                    </a:lnTo>
                    <a:lnTo>
                      <a:pt x="604" y="2812"/>
                    </a:lnTo>
                    <a:lnTo>
                      <a:pt x="862" y="2871"/>
                    </a:lnTo>
                    <a:lnTo>
                      <a:pt x="893" y="2719"/>
                    </a:lnTo>
                    <a:lnTo>
                      <a:pt x="917" y="2568"/>
                    </a:lnTo>
                    <a:lnTo>
                      <a:pt x="934" y="2415"/>
                    </a:lnTo>
                    <a:lnTo>
                      <a:pt x="944" y="2263"/>
                    </a:lnTo>
                    <a:lnTo>
                      <a:pt x="947" y="2111"/>
                    </a:lnTo>
                    <a:lnTo>
                      <a:pt x="943" y="1959"/>
                    </a:lnTo>
                    <a:lnTo>
                      <a:pt x="933" y="1808"/>
                    </a:lnTo>
                    <a:lnTo>
                      <a:pt x="916" y="1658"/>
                    </a:lnTo>
                    <a:lnTo>
                      <a:pt x="892" y="1509"/>
                    </a:lnTo>
                    <a:lnTo>
                      <a:pt x="862" y="1361"/>
                    </a:lnTo>
                    <a:lnTo>
                      <a:pt x="825" y="1214"/>
                    </a:lnTo>
                    <a:lnTo>
                      <a:pt x="782" y="1069"/>
                    </a:lnTo>
                    <a:lnTo>
                      <a:pt x="732" y="927"/>
                    </a:lnTo>
                    <a:lnTo>
                      <a:pt x="675" y="786"/>
                    </a:lnTo>
                    <a:lnTo>
                      <a:pt x="613" y="648"/>
                    </a:lnTo>
                    <a:lnTo>
                      <a:pt x="544" y="512"/>
                    </a:lnTo>
                    <a:lnTo>
                      <a:pt x="469" y="379"/>
                    </a:lnTo>
                    <a:lnTo>
                      <a:pt x="388" y="249"/>
                    </a:lnTo>
                    <a:lnTo>
                      <a:pt x="300" y="123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48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9050" y="2579"/>
              <a:ext cx="2653" cy="1442"/>
              <a:chOff x="9050" y="2579"/>
              <a:chExt cx="2653" cy="1442"/>
            </a:xfrm>
          </p:grpSpPr>
          <p:sp>
            <p:nvSpPr>
              <p:cNvPr id="6163" name="Freeform 18"/>
              <p:cNvSpPr>
                <a:spLocks/>
              </p:cNvSpPr>
              <p:nvPr/>
            </p:nvSpPr>
            <p:spPr bwMode="auto">
              <a:xfrm>
                <a:off x="9050" y="2579"/>
                <a:ext cx="2653" cy="1442"/>
              </a:xfrm>
              <a:custGeom>
                <a:avLst/>
                <a:gdLst>
                  <a:gd name="T0" fmla="+- 0 9050 9050"/>
                  <a:gd name="T1" fmla="*/ T0 w 2653"/>
                  <a:gd name="T2" fmla="+- 0 2579 2579"/>
                  <a:gd name="T3" fmla="*/ 2579 h 1442"/>
                  <a:gd name="T4" fmla="+- 0 9050 9050"/>
                  <a:gd name="T5" fmla="*/ T4 w 2653"/>
                  <a:gd name="T6" fmla="+- 0 2844 2579"/>
                  <a:gd name="T7" fmla="*/ 2844 h 1442"/>
                  <a:gd name="T8" fmla="+- 0 9192 9050"/>
                  <a:gd name="T9" fmla="*/ T8 w 2653"/>
                  <a:gd name="T10" fmla="+- 0 2847 2579"/>
                  <a:gd name="T11" fmla="*/ 2847 h 1442"/>
                  <a:gd name="T12" fmla="+- 0 9333 9050"/>
                  <a:gd name="T13" fmla="*/ T12 w 2653"/>
                  <a:gd name="T14" fmla="+- 0 2856 2579"/>
                  <a:gd name="T15" fmla="*/ 2856 h 1442"/>
                  <a:gd name="T16" fmla="+- 0 9474 9050"/>
                  <a:gd name="T17" fmla="*/ T16 w 2653"/>
                  <a:gd name="T18" fmla="+- 0 2872 2579"/>
                  <a:gd name="T19" fmla="*/ 2872 h 1442"/>
                  <a:gd name="T20" fmla="+- 0 9613 9050"/>
                  <a:gd name="T21" fmla="*/ T20 w 2653"/>
                  <a:gd name="T22" fmla="+- 0 2895 2579"/>
                  <a:gd name="T23" fmla="*/ 2895 h 1442"/>
                  <a:gd name="T24" fmla="+- 0 9750 9050"/>
                  <a:gd name="T25" fmla="*/ T24 w 2653"/>
                  <a:gd name="T26" fmla="+- 0 2923 2579"/>
                  <a:gd name="T27" fmla="*/ 2923 h 1442"/>
                  <a:gd name="T28" fmla="+- 0 9886 9050"/>
                  <a:gd name="T29" fmla="*/ T28 w 2653"/>
                  <a:gd name="T30" fmla="+- 0 2957 2579"/>
                  <a:gd name="T31" fmla="*/ 2957 h 1442"/>
                  <a:gd name="T32" fmla="+- 0 10019 9050"/>
                  <a:gd name="T33" fmla="*/ T32 w 2653"/>
                  <a:gd name="T34" fmla="+- 0 2998 2579"/>
                  <a:gd name="T35" fmla="*/ 2998 h 1442"/>
                  <a:gd name="T36" fmla="+- 0 10151 9050"/>
                  <a:gd name="T37" fmla="*/ T36 w 2653"/>
                  <a:gd name="T38" fmla="+- 0 3044 2579"/>
                  <a:gd name="T39" fmla="*/ 3044 h 1442"/>
                  <a:gd name="T40" fmla="+- 0 10280 9050"/>
                  <a:gd name="T41" fmla="*/ T40 w 2653"/>
                  <a:gd name="T42" fmla="+- 0 3096 2579"/>
                  <a:gd name="T43" fmla="*/ 3096 h 1442"/>
                  <a:gd name="T44" fmla="+- 0 10407 9050"/>
                  <a:gd name="T45" fmla="*/ T44 w 2653"/>
                  <a:gd name="T46" fmla="+- 0 3154 2579"/>
                  <a:gd name="T47" fmla="*/ 3154 h 1442"/>
                  <a:gd name="T48" fmla="+- 0 10531 9050"/>
                  <a:gd name="T49" fmla="*/ T48 w 2653"/>
                  <a:gd name="T50" fmla="+- 0 3217 2579"/>
                  <a:gd name="T51" fmla="*/ 3217 h 1442"/>
                  <a:gd name="T52" fmla="+- 0 10653 9050"/>
                  <a:gd name="T53" fmla="*/ T52 w 2653"/>
                  <a:gd name="T54" fmla="+- 0 3285 2579"/>
                  <a:gd name="T55" fmla="*/ 3285 h 1442"/>
                  <a:gd name="T56" fmla="+- 0 10771 9050"/>
                  <a:gd name="T57" fmla="*/ T56 w 2653"/>
                  <a:gd name="T58" fmla="+- 0 3360 2579"/>
                  <a:gd name="T59" fmla="*/ 3360 h 1442"/>
                  <a:gd name="T60" fmla="+- 0 10886 9050"/>
                  <a:gd name="T61" fmla="*/ T60 w 2653"/>
                  <a:gd name="T62" fmla="+- 0 3439 2579"/>
                  <a:gd name="T63" fmla="*/ 3439 h 1442"/>
                  <a:gd name="T64" fmla="+- 0 10997 9050"/>
                  <a:gd name="T65" fmla="*/ T64 w 2653"/>
                  <a:gd name="T66" fmla="+- 0 3524 2579"/>
                  <a:gd name="T67" fmla="*/ 3524 h 1442"/>
                  <a:gd name="T68" fmla="+- 0 11105 9050"/>
                  <a:gd name="T69" fmla="*/ T68 w 2653"/>
                  <a:gd name="T70" fmla="+- 0 3613 2579"/>
                  <a:gd name="T71" fmla="*/ 3613 h 1442"/>
                  <a:gd name="T72" fmla="+- 0 11209 9050"/>
                  <a:gd name="T73" fmla="*/ T72 w 2653"/>
                  <a:gd name="T74" fmla="+- 0 3708 2579"/>
                  <a:gd name="T75" fmla="*/ 3708 h 1442"/>
                  <a:gd name="T76" fmla="+- 0 11309 9050"/>
                  <a:gd name="T77" fmla="*/ T76 w 2653"/>
                  <a:gd name="T78" fmla="+- 0 3808 2579"/>
                  <a:gd name="T79" fmla="*/ 3808 h 1442"/>
                  <a:gd name="T80" fmla="+- 0 11405 9050"/>
                  <a:gd name="T81" fmla="*/ T80 w 2653"/>
                  <a:gd name="T82" fmla="+- 0 3912 2579"/>
                  <a:gd name="T83" fmla="*/ 3912 h 1442"/>
                  <a:gd name="T84" fmla="+- 0 11496 9050"/>
                  <a:gd name="T85" fmla="*/ T84 w 2653"/>
                  <a:gd name="T86" fmla="+- 0 4022 2579"/>
                  <a:gd name="T87" fmla="*/ 4022 h 1442"/>
                  <a:gd name="T88" fmla="+- 0 11703 9050"/>
                  <a:gd name="T89" fmla="*/ T88 w 2653"/>
                  <a:gd name="T90" fmla="+- 0 3857 2579"/>
                  <a:gd name="T91" fmla="*/ 3857 h 1442"/>
                  <a:gd name="T92" fmla="+- 0 11604 9050"/>
                  <a:gd name="T93" fmla="*/ T92 w 2653"/>
                  <a:gd name="T94" fmla="+- 0 3738 2579"/>
                  <a:gd name="T95" fmla="*/ 3738 h 1442"/>
                  <a:gd name="T96" fmla="+- 0 11500 9050"/>
                  <a:gd name="T97" fmla="*/ T96 w 2653"/>
                  <a:gd name="T98" fmla="+- 0 3625 2579"/>
                  <a:gd name="T99" fmla="*/ 3625 h 1442"/>
                  <a:gd name="T100" fmla="+- 0 11391 9050"/>
                  <a:gd name="T101" fmla="*/ T100 w 2653"/>
                  <a:gd name="T102" fmla="+- 0 3517 2579"/>
                  <a:gd name="T103" fmla="*/ 3517 h 1442"/>
                  <a:gd name="T104" fmla="+- 0 11279 9050"/>
                  <a:gd name="T105" fmla="*/ T104 w 2653"/>
                  <a:gd name="T106" fmla="+- 0 3414 2579"/>
                  <a:gd name="T107" fmla="*/ 3414 h 1442"/>
                  <a:gd name="T108" fmla="+- 0 11162 9050"/>
                  <a:gd name="T109" fmla="*/ T108 w 2653"/>
                  <a:gd name="T110" fmla="+- 0 3317 2579"/>
                  <a:gd name="T111" fmla="*/ 3317 h 1442"/>
                  <a:gd name="T112" fmla="+- 0 11041 9050"/>
                  <a:gd name="T113" fmla="*/ T112 w 2653"/>
                  <a:gd name="T114" fmla="+- 0 3225 2579"/>
                  <a:gd name="T115" fmla="*/ 3225 h 1442"/>
                  <a:gd name="T116" fmla="+- 0 10916 9050"/>
                  <a:gd name="T117" fmla="*/ T116 w 2653"/>
                  <a:gd name="T118" fmla="+- 0 3139 2579"/>
                  <a:gd name="T119" fmla="*/ 3139 h 1442"/>
                  <a:gd name="T120" fmla="+- 0 10788 9050"/>
                  <a:gd name="T121" fmla="*/ T120 w 2653"/>
                  <a:gd name="T122" fmla="+- 0 3059 2579"/>
                  <a:gd name="T123" fmla="*/ 3059 h 1442"/>
                  <a:gd name="T124" fmla="+- 0 10657 9050"/>
                  <a:gd name="T125" fmla="*/ T124 w 2653"/>
                  <a:gd name="T126" fmla="+- 0 2984 2579"/>
                  <a:gd name="T127" fmla="*/ 2984 h 1442"/>
                  <a:gd name="T128" fmla="+- 0 10522 9050"/>
                  <a:gd name="T129" fmla="*/ T128 w 2653"/>
                  <a:gd name="T130" fmla="+- 0 2916 2579"/>
                  <a:gd name="T131" fmla="*/ 2916 h 1442"/>
                  <a:gd name="T132" fmla="+- 0 10384 9050"/>
                  <a:gd name="T133" fmla="*/ T132 w 2653"/>
                  <a:gd name="T134" fmla="+- 0 2853 2579"/>
                  <a:gd name="T135" fmla="*/ 2853 h 1442"/>
                  <a:gd name="T136" fmla="+- 0 10244 9050"/>
                  <a:gd name="T137" fmla="*/ T136 w 2653"/>
                  <a:gd name="T138" fmla="+- 0 2797 2579"/>
                  <a:gd name="T139" fmla="*/ 2797 h 1442"/>
                  <a:gd name="T140" fmla="+- 0 10101 9050"/>
                  <a:gd name="T141" fmla="*/ T140 w 2653"/>
                  <a:gd name="T142" fmla="+- 0 2747 2579"/>
                  <a:gd name="T143" fmla="*/ 2747 h 1442"/>
                  <a:gd name="T144" fmla="+- 0 9956 9050"/>
                  <a:gd name="T145" fmla="*/ T144 w 2653"/>
                  <a:gd name="T146" fmla="+- 0 2703 2579"/>
                  <a:gd name="T147" fmla="*/ 2703 h 1442"/>
                  <a:gd name="T148" fmla="+- 0 9809 9050"/>
                  <a:gd name="T149" fmla="*/ T148 w 2653"/>
                  <a:gd name="T150" fmla="+- 0 2666 2579"/>
                  <a:gd name="T151" fmla="*/ 2666 h 1442"/>
                  <a:gd name="T152" fmla="+- 0 9660 9050"/>
                  <a:gd name="T153" fmla="*/ T152 w 2653"/>
                  <a:gd name="T154" fmla="+- 0 2635 2579"/>
                  <a:gd name="T155" fmla="*/ 2635 h 1442"/>
                  <a:gd name="T156" fmla="+- 0 9510 9050"/>
                  <a:gd name="T157" fmla="*/ T156 w 2653"/>
                  <a:gd name="T158" fmla="+- 0 2611 2579"/>
                  <a:gd name="T159" fmla="*/ 2611 h 1442"/>
                  <a:gd name="T160" fmla="+- 0 9357 9050"/>
                  <a:gd name="T161" fmla="*/ T160 w 2653"/>
                  <a:gd name="T162" fmla="+- 0 2593 2579"/>
                  <a:gd name="T163" fmla="*/ 2593 h 1442"/>
                  <a:gd name="T164" fmla="+- 0 9204 9050"/>
                  <a:gd name="T165" fmla="*/ T164 w 2653"/>
                  <a:gd name="T166" fmla="+- 0 2583 2579"/>
                  <a:gd name="T167" fmla="*/ 2583 h 1442"/>
                  <a:gd name="T168" fmla="+- 0 9050 9050"/>
                  <a:gd name="T169" fmla="*/ T168 w 2653"/>
                  <a:gd name="T170" fmla="+- 0 2579 2579"/>
                  <a:gd name="T171" fmla="*/ 2579 h 14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2653" h="1442">
                    <a:moveTo>
                      <a:pt x="0" y="0"/>
                    </a:moveTo>
                    <a:lnTo>
                      <a:pt x="0" y="265"/>
                    </a:lnTo>
                    <a:lnTo>
                      <a:pt x="142" y="268"/>
                    </a:lnTo>
                    <a:lnTo>
                      <a:pt x="283" y="277"/>
                    </a:lnTo>
                    <a:lnTo>
                      <a:pt x="424" y="293"/>
                    </a:lnTo>
                    <a:lnTo>
                      <a:pt x="563" y="316"/>
                    </a:lnTo>
                    <a:lnTo>
                      <a:pt x="700" y="344"/>
                    </a:lnTo>
                    <a:lnTo>
                      <a:pt x="836" y="378"/>
                    </a:lnTo>
                    <a:lnTo>
                      <a:pt x="969" y="419"/>
                    </a:lnTo>
                    <a:lnTo>
                      <a:pt x="1101" y="465"/>
                    </a:lnTo>
                    <a:lnTo>
                      <a:pt x="1230" y="517"/>
                    </a:lnTo>
                    <a:lnTo>
                      <a:pt x="1357" y="575"/>
                    </a:lnTo>
                    <a:lnTo>
                      <a:pt x="1481" y="638"/>
                    </a:lnTo>
                    <a:lnTo>
                      <a:pt x="1603" y="706"/>
                    </a:lnTo>
                    <a:lnTo>
                      <a:pt x="1721" y="781"/>
                    </a:lnTo>
                    <a:lnTo>
                      <a:pt x="1836" y="860"/>
                    </a:lnTo>
                    <a:lnTo>
                      <a:pt x="1947" y="945"/>
                    </a:lnTo>
                    <a:lnTo>
                      <a:pt x="2055" y="1034"/>
                    </a:lnTo>
                    <a:lnTo>
                      <a:pt x="2159" y="1129"/>
                    </a:lnTo>
                    <a:lnTo>
                      <a:pt x="2259" y="1229"/>
                    </a:lnTo>
                    <a:lnTo>
                      <a:pt x="2355" y="1333"/>
                    </a:lnTo>
                    <a:lnTo>
                      <a:pt x="2446" y="1443"/>
                    </a:lnTo>
                    <a:lnTo>
                      <a:pt x="2653" y="1278"/>
                    </a:lnTo>
                    <a:lnTo>
                      <a:pt x="2554" y="1159"/>
                    </a:lnTo>
                    <a:lnTo>
                      <a:pt x="2450" y="1046"/>
                    </a:lnTo>
                    <a:lnTo>
                      <a:pt x="2341" y="938"/>
                    </a:lnTo>
                    <a:lnTo>
                      <a:pt x="2229" y="835"/>
                    </a:lnTo>
                    <a:lnTo>
                      <a:pt x="2112" y="738"/>
                    </a:lnTo>
                    <a:lnTo>
                      <a:pt x="1991" y="646"/>
                    </a:lnTo>
                    <a:lnTo>
                      <a:pt x="1866" y="560"/>
                    </a:lnTo>
                    <a:lnTo>
                      <a:pt x="1738" y="480"/>
                    </a:lnTo>
                    <a:lnTo>
                      <a:pt x="1607" y="405"/>
                    </a:lnTo>
                    <a:lnTo>
                      <a:pt x="1472" y="337"/>
                    </a:lnTo>
                    <a:lnTo>
                      <a:pt x="1334" y="274"/>
                    </a:lnTo>
                    <a:lnTo>
                      <a:pt x="1194" y="218"/>
                    </a:lnTo>
                    <a:lnTo>
                      <a:pt x="1051" y="168"/>
                    </a:lnTo>
                    <a:lnTo>
                      <a:pt x="906" y="124"/>
                    </a:lnTo>
                    <a:lnTo>
                      <a:pt x="759" y="87"/>
                    </a:lnTo>
                    <a:lnTo>
                      <a:pt x="610" y="56"/>
                    </a:lnTo>
                    <a:lnTo>
                      <a:pt x="460" y="32"/>
                    </a:lnTo>
                    <a:lnTo>
                      <a:pt x="307" y="14"/>
                    </a:lnTo>
                    <a:lnTo>
                      <a:pt x="15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7331" y="4334"/>
              <a:ext cx="3484" cy="3348"/>
              <a:chOff x="7331" y="4334"/>
              <a:chExt cx="3484" cy="3348"/>
            </a:xfrm>
          </p:grpSpPr>
          <p:sp>
            <p:nvSpPr>
              <p:cNvPr id="6162" name="Freeform 20"/>
              <p:cNvSpPr>
                <a:spLocks/>
              </p:cNvSpPr>
              <p:nvPr/>
            </p:nvSpPr>
            <p:spPr bwMode="auto">
              <a:xfrm>
                <a:off x="7331" y="4334"/>
                <a:ext cx="3484" cy="3348"/>
              </a:xfrm>
              <a:custGeom>
                <a:avLst/>
                <a:gdLst>
                  <a:gd name="T0" fmla="+- 0 8931 7331"/>
                  <a:gd name="T1" fmla="*/ T0 w 3484"/>
                  <a:gd name="T2" fmla="+- 0 4339 4334"/>
                  <a:gd name="T3" fmla="*/ 4339 h 3348"/>
                  <a:gd name="T4" fmla="+- 0 8655 7331"/>
                  <a:gd name="T5" fmla="*/ T4 w 3484"/>
                  <a:gd name="T6" fmla="+- 0 4382 4334"/>
                  <a:gd name="T7" fmla="*/ 4382 h 3348"/>
                  <a:gd name="T8" fmla="+- 0 8395 7331"/>
                  <a:gd name="T9" fmla="*/ T8 w 3484"/>
                  <a:gd name="T10" fmla="+- 0 4465 4334"/>
                  <a:gd name="T11" fmla="*/ 4465 h 3348"/>
                  <a:gd name="T12" fmla="+- 0 8156 7331"/>
                  <a:gd name="T13" fmla="*/ T12 w 3484"/>
                  <a:gd name="T14" fmla="+- 0 4585 4334"/>
                  <a:gd name="T15" fmla="*/ 4585 h 3348"/>
                  <a:gd name="T16" fmla="+- 0 7940 7331"/>
                  <a:gd name="T17" fmla="*/ T16 w 3484"/>
                  <a:gd name="T18" fmla="+- 0 4737 4334"/>
                  <a:gd name="T19" fmla="*/ 4737 h 3348"/>
                  <a:gd name="T20" fmla="+- 0 7751 7331"/>
                  <a:gd name="T21" fmla="*/ T20 w 3484"/>
                  <a:gd name="T22" fmla="+- 0 4918 4334"/>
                  <a:gd name="T23" fmla="*/ 4918 h 3348"/>
                  <a:gd name="T24" fmla="+- 0 7592 7331"/>
                  <a:gd name="T25" fmla="*/ T24 w 3484"/>
                  <a:gd name="T26" fmla="+- 0 5126 4334"/>
                  <a:gd name="T27" fmla="*/ 5126 h 3348"/>
                  <a:gd name="T28" fmla="+- 0 7468 7331"/>
                  <a:gd name="T29" fmla="*/ T28 w 3484"/>
                  <a:gd name="T30" fmla="+- 0 5356 4334"/>
                  <a:gd name="T31" fmla="*/ 5356 h 3348"/>
                  <a:gd name="T32" fmla="+- 0 7382 7331"/>
                  <a:gd name="T33" fmla="*/ T32 w 3484"/>
                  <a:gd name="T34" fmla="+- 0 5605 4334"/>
                  <a:gd name="T35" fmla="*/ 5605 h 3348"/>
                  <a:gd name="T36" fmla="+- 0 7337 7331"/>
                  <a:gd name="T37" fmla="*/ T36 w 3484"/>
                  <a:gd name="T38" fmla="+- 0 5870 4334"/>
                  <a:gd name="T39" fmla="*/ 5870 h 3348"/>
                  <a:gd name="T40" fmla="+- 0 7337 7331"/>
                  <a:gd name="T41" fmla="*/ T40 w 3484"/>
                  <a:gd name="T42" fmla="+- 0 6145 4334"/>
                  <a:gd name="T43" fmla="*/ 6145 h 3348"/>
                  <a:gd name="T44" fmla="+- 0 7382 7331"/>
                  <a:gd name="T45" fmla="*/ T44 w 3484"/>
                  <a:gd name="T46" fmla="+- 0 6410 4334"/>
                  <a:gd name="T47" fmla="*/ 6410 h 3348"/>
                  <a:gd name="T48" fmla="+- 0 7468 7331"/>
                  <a:gd name="T49" fmla="*/ T48 w 3484"/>
                  <a:gd name="T50" fmla="+- 0 6659 4334"/>
                  <a:gd name="T51" fmla="*/ 6659 h 3348"/>
                  <a:gd name="T52" fmla="+- 0 7592 7331"/>
                  <a:gd name="T53" fmla="*/ T52 w 3484"/>
                  <a:gd name="T54" fmla="+- 0 6890 4334"/>
                  <a:gd name="T55" fmla="*/ 6890 h 3348"/>
                  <a:gd name="T56" fmla="+- 0 7751 7331"/>
                  <a:gd name="T57" fmla="*/ T56 w 3484"/>
                  <a:gd name="T58" fmla="+- 0 7097 4334"/>
                  <a:gd name="T59" fmla="*/ 7097 h 3348"/>
                  <a:gd name="T60" fmla="+- 0 7940 7331"/>
                  <a:gd name="T61" fmla="*/ T60 w 3484"/>
                  <a:gd name="T62" fmla="+- 0 7279 4334"/>
                  <a:gd name="T63" fmla="*/ 7279 h 3348"/>
                  <a:gd name="T64" fmla="+- 0 8156 7331"/>
                  <a:gd name="T65" fmla="*/ T64 w 3484"/>
                  <a:gd name="T66" fmla="+- 0 7431 4334"/>
                  <a:gd name="T67" fmla="*/ 7431 h 3348"/>
                  <a:gd name="T68" fmla="+- 0 8395 7331"/>
                  <a:gd name="T69" fmla="*/ T68 w 3484"/>
                  <a:gd name="T70" fmla="+- 0 7550 4334"/>
                  <a:gd name="T71" fmla="*/ 7550 h 3348"/>
                  <a:gd name="T72" fmla="+- 0 8655 7331"/>
                  <a:gd name="T73" fmla="*/ T72 w 3484"/>
                  <a:gd name="T74" fmla="+- 0 7633 4334"/>
                  <a:gd name="T75" fmla="*/ 7633 h 3348"/>
                  <a:gd name="T76" fmla="+- 0 8931 7331"/>
                  <a:gd name="T77" fmla="*/ T76 w 3484"/>
                  <a:gd name="T78" fmla="+- 0 7676 4334"/>
                  <a:gd name="T79" fmla="*/ 7676 h 3348"/>
                  <a:gd name="T80" fmla="+- 0 9216 7331"/>
                  <a:gd name="T81" fmla="*/ T80 w 3484"/>
                  <a:gd name="T82" fmla="+- 0 7676 4334"/>
                  <a:gd name="T83" fmla="*/ 7676 h 3348"/>
                  <a:gd name="T84" fmla="+- 0 9492 7331"/>
                  <a:gd name="T85" fmla="*/ T84 w 3484"/>
                  <a:gd name="T86" fmla="+- 0 7633 4334"/>
                  <a:gd name="T87" fmla="*/ 7633 h 3348"/>
                  <a:gd name="T88" fmla="+- 0 9751 7331"/>
                  <a:gd name="T89" fmla="*/ T88 w 3484"/>
                  <a:gd name="T90" fmla="+- 0 7550 4334"/>
                  <a:gd name="T91" fmla="*/ 7550 h 3348"/>
                  <a:gd name="T92" fmla="+- 0 9991 7331"/>
                  <a:gd name="T93" fmla="*/ T92 w 3484"/>
                  <a:gd name="T94" fmla="+- 0 7431 4334"/>
                  <a:gd name="T95" fmla="*/ 7431 h 3348"/>
                  <a:gd name="T96" fmla="+- 0 10207 7331"/>
                  <a:gd name="T97" fmla="*/ T96 w 3484"/>
                  <a:gd name="T98" fmla="+- 0 7279 4334"/>
                  <a:gd name="T99" fmla="*/ 7279 h 3348"/>
                  <a:gd name="T100" fmla="+- 0 10396 7331"/>
                  <a:gd name="T101" fmla="*/ T100 w 3484"/>
                  <a:gd name="T102" fmla="+- 0 7097 4334"/>
                  <a:gd name="T103" fmla="*/ 7097 h 3348"/>
                  <a:gd name="T104" fmla="+- 0 10554 7331"/>
                  <a:gd name="T105" fmla="*/ T104 w 3484"/>
                  <a:gd name="T106" fmla="+- 0 6890 4334"/>
                  <a:gd name="T107" fmla="*/ 6890 h 3348"/>
                  <a:gd name="T108" fmla="+- 0 10678 7331"/>
                  <a:gd name="T109" fmla="*/ T108 w 3484"/>
                  <a:gd name="T110" fmla="+- 0 6659 4334"/>
                  <a:gd name="T111" fmla="*/ 6659 h 3348"/>
                  <a:gd name="T112" fmla="+- 0 10765 7331"/>
                  <a:gd name="T113" fmla="*/ T112 w 3484"/>
                  <a:gd name="T114" fmla="+- 0 6410 4334"/>
                  <a:gd name="T115" fmla="*/ 6410 h 3348"/>
                  <a:gd name="T116" fmla="+- 0 10810 7331"/>
                  <a:gd name="T117" fmla="*/ T116 w 3484"/>
                  <a:gd name="T118" fmla="+- 0 6145 4334"/>
                  <a:gd name="T119" fmla="*/ 6145 h 3348"/>
                  <a:gd name="T120" fmla="+- 0 10810 7331"/>
                  <a:gd name="T121" fmla="*/ T120 w 3484"/>
                  <a:gd name="T122" fmla="+- 0 5870 4334"/>
                  <a:gd name="T123" fmla="*/ 5870 h 3348"/>
                  <a:gd name="T124" fmla="+- 0 10765 7331"/>
                  <a:gd name="T125" fmla="*/ T124 w 3484"/>
                  <a:gd name="T126" fmla="+- 0 5605 4334"/>
                  <a:gd name="T127" fmla="*/ 5605 h 3348"/>
                  <a:gd name="T128" fmla="+- 0 10678 7331"/>
                  <a:gd name="T129" fmla="*/ T128 w 3484"/>
                  <a:gd name="T130" fmla="+- 0 5356 4334"/>
                  <a:gd name="T131" fmla="*/ 5356 h 3348"/>
                  <a:gd name="T132" fmla="+- 0 10554 7331"/>
                  <a:gd name="T133" fmla="*/ T132 w 3484"/>
                  <a:gd name="T134" fmla="+- 0 5126 4334"/>
                  <a:gd name="T135" fmla="*/ 5126 h 3348"/>
                  <a:gd name="T136" fmla="+- 0 10396 7331"/>
                  <a:gd name="T137" fmla="*/ T136 w 3484"/>
                  <a:gd name="T138" fmla="+- 0 4918 4334"/>
                  <a:gd name="T139" fmla="*/ 4918 h 3348"/>
                  <a:gd name="T140" fmla="+- 0 10207 7331"/>
                  <a:gd name="T141" fmla="*/ T140 w 3484"/>
                  <a:gd name="T142" fmla="+- 0 4737 4334"/>
                  <a:gd name="T143" fmla="*/ 4737 h 3348"/>
                  <a:gd name="T144" fmla="+- 0 9991 7331"/>
                  <a:gd name="T145" fmla="*/ T144 w 3484"/>
                  <a:gd name="T146" fmla="+- 0 4585 4334"/>
                  <a:gd name="T147" fmla="*/ 4585 h 3348"/>
                  <a:gd name="T148" fmla="+- 0 9751 7331"/>
                  <a:gd name="T149" fmla="*/ T148 w 3484"/>
                  <a:gd name="T150" fmla="+- 0 4465 4334"/>
                  <a:gd name="T151" fmla="*/ 4465 h 3348"/>
                  <a:gd name="T152" fmla="+- 0 9492 7331"/>
                  <a:gd name="T153" fmla="*/ T152 w 3484"/>
                  <a:gd name="T154" fmla="+- 0 4382 4334"/>
                  <a:gd name="T155" fmla="*/ 4382 h 3348"/>
                  <a:gd name="T156" fmla="+- 0 9216 7331"/>
                  <a:gd name="T157" fmla="*/ T156 w 3484"/>
                  <a:gd name="T158" fmla="+- 0 4339 4334"/>
                  <a:gd name="T159" fmla="*/ 4339 h 3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3484" h="3348">
                    <a:moveTo>
                      <a:pt x="1742" y="0"/>
                    </a:moveTo>
                    <a:lnTo>
                      <a:pt x="1600" y="5"/>
                    </a:lnTo>
                    <a:lnTo>
                      <a:pt x="1460" y="22"/>
                    </a:lnTo>
                    <a:lnTo>
                      <a:pt x="1324" y="48"/>
                    </a:lnTo>
                    <a:lnTo>
                      <a:pt x="1192" y="85"/>
                    </a:lnTo>
                    <a:lnTo>
                      <a:pt x="1064" y="131"/>
                    </a:lnTo>
                    <a:lnTo>
                      <a:pt x="942" y="187"/>
                    </a:lnTo>
                    <a:lnTo>
                      <a:pt x="825" y="251"/>
                    </a:lnTo>
                    <a:lnTo>
                      <a:pt x="714" y="323"/>
                    </a:lnTo>
                    <a:lnTo>
                      <a:pt x="609" y="403"/>
                    </a:lnTo>
                    <a:lnTo>
                      <a:pt x="511" y="490"/>
                    </a:lnTo>
                    <a:lnTo>
                      <a:pt x="420" y="584"/>
                    </a:lnTo>
                    <a:lnTo>
                      <a:pt x="336" y="685"/>
                    </a:lnTo>
                    <a:lnTo>
                      <a:pt x="261" y="792"/>
                    </a:lnTo>
                    <a:lnTo>
                      <a:pt x="195" y="904"/>
                    </a:lnTo>
                    <a:lnTo>
                      <a:pt x="137" y="1022"/>
                    </a:lnTo>
                    <a:lnTo>
                      <a:pt x="89" y="1145"/>
                    </a:lnTo>
                    <a:lnTo>
                      <a:pt x="51" y="1271"/>
                    </a:lnTo>
                    <a:lnTo>
                      <a:pt x="23" y="1402"/>
                    </a:lnTo>
                    <a:lnTo>
                      <a:pt x="6" y="1536"/>
                    </a:lnTo>
                    <a:lnTo>
                      <a:pt x="0" y="1674"/>
                    </a:lnTo>
                    <a:lnTo>
                      <a:pt x="6" y="1811"/>
                    </a:lnTo>
                    <a:lnTo>
                      <a:pt x="23" y="1945"/>
                    </a:lnTo>
                    <a:lnTo>
                      <a:pt x="51" y="2076"/>
                    </a:lnTo>
                    <a:lnTo>
                      <a:pt x="89" y="2203"/>
                    </a:lnTo>
                    <a:lnTo>
                      <a:pt x="137" y="2325"/>
                    </a:lnTo>
                    <a:lnTo>
                      <a:pt x="195" y="2443"/>
                    </a:lnTo>
                    <a:lnTo>
                      <a:pt x="261" y="2556"/>
                    </a:lnTo>
                    <a:lnTo>
                      <a:pt x="336" y="2662"/>
                    </a:lnTo>
                    <a:lnTo>
                      <a:pt x="420" y="2763"/>
                    </a:lnTo>
                    <a:lnTo>
                      <a:pt x="511" y="2857"/>
                    </a:lnTo>
                    <a:lnTo>
                      <a:pt x="609" y="2945"/>
                    </a:lnTo>
                    <a:lnTo>
                      <a:pt x="714" y="3025"/>
                    </a:lnTo>
                    <a:lnTo>
                      <a:pt x="825" y="3097"/>
                    </a:lnTo>
                    <a:lnTo>
                      <a:pt x="942" y="3161"/>
                    </a:lnTo>
                    <a:lnTo>
                      <a:pt x="1064" y="3216"/>
                    </a:lnTo>
                    <a:lnTo>
                      <a:pt x="1192" y="3262"/>
                    </a:lnTo>
                    <a:lnTo>
                      <a:pt x="1324" y="3299"/>
                    </a:lnTo>
                    <a:lnTo>
                      <a:pt x="1460" y="3326"/>
                    </a:lnTo>
                    <a:lnTo>
                      <a:pt x="1600" y="3342"/>
                    </a:lnTo>
                    <a:lnTo>
                      <a:pt x="1742" y="3348"/>
                    </a:lnTo>
                    <a:lnTo>
                      <a:pt x="1885" y="3342"/>
                    </a:lnTo>
                    <a:lnTo>
                      <a:pt x="2025" y="3326"/>
                    </a:lnTo>
                    <a:lnTo>
                      <a:pt x="2161" y="3299"/>
                    </a:lnTo>
                    <a:lnTo>
                      <a:pt x="2293" y="3262"/>
                    </a:lnTo>
                    <a:lnTo>
                      <a:pt x="2420" y="3216"/>
                    </a:lnTo>
                    <a:lnTo>
                      <a:pt x="2543" y="3161"/>
                    </a:lnTo>
                    <a:lnTo>
                      <a:pt x="2660" y="3097"/>
                    </a:lnTo>
                    <a:lnTo>
                      <a:pt x="2771" y="3025"/>
                    </a:lnTo>
                    <a:lnTo>
                      <a:pt x="2876" y="2945"/>
                    </a:lnTo>
                    <a:lnTo>
                      <a:pt x="2974" y="2857"/>
                    </a:lnTo>
                    <a:lnTo>
                      <a:pt x="3065" y="2763"/>
                    </a:lnTo>
                    <a:lnTo>
                      <a:pt x="3148" y="2662"/>
                    </a:lnTo>
                    <a:lnTo>
                      <a:pt x="3223" y="2556"/>
                    </a:lnTo>
                    <a:lnTo>
                      <a:pt x="3290" y="2443"/>
                    </a:lnTo>
                    <a:lnTo>
                      <a:pt x="3347" y="2325"/>
                    </a:lnTo>
                    <a:lnTo>
                      <a:pt x="3396" y="2203"/>
                    </a:lnTo>
                    <a:lnTo>
                      <a:pt x="3434" y="2076"/>
                    </a:lnTo>
                    <a:lnTo>
                      <a:pt x="3462" y="1945"/>
                    </a:lnTo>
                    <a:lnTo>
                      <a:pt x="3479" y="1811"/>
                    </a:lnTo>
                    <a:lnTo>
                      <a:pt x="3484" y="1674"/>
                    </a:lnTo>
                    <a:lnTo>
                      <a:pt x="3479" y="1536"/>
                    </a:lnTo>
                    <a:lnTo>
                      <a:pt x="3462" y="1402"/>
                    </a:lnTo>
                    <a:lnTo>
                      <a:pt x="3434" y="1271"/>
                    </a:lnTo>
                    <a:lnTo>
                      <a:pt x="3396" y="1145"/>
                    </a:lnTo>
                    <a:lnTo>
                      <a:pt x="3347" y="1022"/>
                    </a:lnTo>
                    <a:lnTo>
                      <a:pt x="3290" y="904"/>
                    </a:lnTo>
                    <a:lnTo>
                      <a:pt x="3223" y="792"/>
                    </a:lnTo>
                    <a:lnTo>
                      <a:pt x="3148" y="685"/>
                    </a:lnTo>
                    <a:lnTo>
                      <a:pt x="3065" y="584"/>
                    </a:lnTo>
                    <a:lnTo>
                      <a:pt x="2974" y="490"/>
                    </a:lnTo>
                    <a:lnTo>
                      <a:pt x="2876" y="403"/>
                    </a:lnTo>
                    <a:lnTo>
                      <a:pt x="2771" y="323"/>
                    </a:lnTo>
                    <a:lnTo>
                      <a:pt x="2660" y="251"/>
                    </a:lnTo>
                    <a:lnTo>
                      <a:pt x="2543" y="187"/>
                    </a:lnTo>
                    <a:lnTo>
                      <a:pt x="2420" y="131"/>
                    </a:lnTo>
                    <a:lnTo>
                      <a:pt x="2293" y="85"/>
                    </a:lnTo>
                    <a:lnTo>
                      <a:pt x="2161" y="48"/>
                    </a:lnTo>
                    <a:lnTo>
                      <a:pt x="2025" y="22"/>
                    </a:lnTo>
                    <a:lnTo>
                      <a:pt x="1885" y="5"/>
                    </a:lnTo>
                    <a:lnTo>
                      <a:pt x="1742" y="0"/>
                    </a:lnTo>
                    <a:close/>
                  </a:path>
                </a:pathLst>
              </a:custGeom>
              <a:solidFill>
                <a:srgbClr val="D9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7331" y="4334"/>
              <a:ext cx="3484" cy="3348"/>
              <a:chOff x="7331" y="4334"/>
              <a:chExt cx="3484" cy="3348"/>
            </a:xfrm>
          </p:grpSpPr>
          <p:sp>
            <p:nvSpPr>
              <p:cNvPr id="6161" name="Freeform 22"/>
              <p:cNvSpPr>
                <a:spLocks/>
              </p:cNvSpPr>
              <p:nvPr/>
            </p:nvSpPr>
            <p:spPr bwMode="auto">
              <a:xfrm>
                <a:off x="7331" y="4334"/>
                <a:ext cx="3484" cy="3348"/>
              </a:xfrm>
              <a:custGeom>
                <a:avLst/>
                <a:gdLst>
                  <a:gd name="T0" fmla="+- 0 7337 7331"/>
                  <a:gd name="T1" fmla="*/ T0 w 3484"/>
                  <a:gd name="T2" fmla="+- 0 5870 4334"/>
                  <a:gd name="T3" fmla="*/ 5870 h 3348"/>
                  <a:gd name="T4" fmla="+- 0 7382 7331"/>
                  <a:gd name="T5" fmla="*/ T4 w 3484"/>
                  <a:gd name="T6" fmla="+- 0 5605 4334"/>
                  <a:gd name="T7" fmla="*/ 5605 h 3348"/>
                  <a:gd name="T8" fmla="+- 0 7468 7331"/>
                  <a:gd name="T9" fmla="*/ T8 w 3484"/>
                  <a:gd name="T10" fmla="+- 0 5356 4334"/>
                  <a:gd name="T11" fmla="*/ 5356 h 3348"/>
                  <a:gd name="T12" fmla="+- 0 7592 7331"/>
                  <a:gd name="T13" fmla="*/ T12 w 3484"/>
                  <a:gd name="T14" fmla="+- 0 5126 4334"/>
                  <a:gd name="T15" fmla="*/ 5126 h 3348"/>
                  <a:gd name="T16" fmla="+- 0 7751 7331"/>
                  <a:gd name="T17" fmla="*/ T16 w 3484"/>
                  <a:gd name="T18" fmla="+- 0 4918 4334"/>
                  <a:gd name="T19" fmla="*/ 4918 h 3348"/>
                  <a:gd name="T20" fmla="+- 0 7940 7331"/>
                  <a:gd name="T21" fmla="*/ T20 w 3484"/>
                  <a:gd name="T22" fmla="+- 0 4737 4334"/>
                  <a:gd name="T23" fmla="*/ 4737 h 3348"/>
                  <a:gd name="T24" fmla="+- 0 8156 7331"/>
                  <a:gd name="T25" fmla="*/ T24 w 3484"/>
                  <a:gd name="T26" fmla="+- 0 4585 4334"/>
                  <a:gd name="T27" fmla="*/ 4585 h 3348"/>
                  <a:gd name="T28" fmla="+- 0 8395 7331"/>
                  <a:gd name="T29" fmla="*/ T28 w 3484"/>
                  <a:gd name="T30" fmla="+- 0 4465 4334"/>
                  <a:gd name="T31" fmla="*/ 4465 h 3348"/>
                  <a:gd name="T32" fmla="+- 0 8655 7331"/>
                  <a:gd name="T33" fmla="*/ T32 w 3484"/>
                  <a:gd name="T34" fmla="+- 0 4382 4334"/>
                  <a:gd name="T35" fmla="*/ 4382 h 3348"/>
                  <a:gd name="T36" fmla="+- 0 8931 7331"/>
                  <a:gd name="T37" fmla="*/ T36 w 3484"/>
                  <a:gd name="T38" fmla="+- 0 4339 4334"/>
                  <a:gd name="T39" fmla="*/ 4339 h 3348"/>
                  <a:gd name="T40" fmla="+- 0 9216 7331"/>
                  <a:gd name="T41" fmla="*/ T40 w 3484"/>
                  <a:gd name="T42" fmla="+- 0 4339 4334"/>
                  <a:gd name="T43" fmla="*/ 4339 h 3348"/>
                  <a:gd name="T44" fmla="+- 0 9492 7331"/>
                  <a:gd name="T45" fmla="*/ T44 w 3484"/>
                  <a:gd name="T46" fmla="+- 0 4382 4334"/>
                  <a:gd name="T47" fmla="*/ 4382 h 3348"/>
                  <a:gd name="T48" fmla="+- 0 9751 7331"/>
                  <a:gd name="T49" fmla="*/ T48 w 3484"/>
                  <a:gd name="T50" fmla="+- 0 4465 4334"/>
                  <a:gd name="T51" fmla="*/ 4465 h 3348"/>
                  <a:gd name="T52" fmla="+- 0 9991 7331"/>
                  <a:gd name="T53" fmla="*/ T52 w 3484"/>
                  <a:gd name="T54" fmla="+- 0 4585 4334"/>
                  <a:gd name="T55" fmla="*/ 4585 h 3348"/>
                  <a:gd name="T56" fmla="+- 0 10207 7331"/>
                  <a:gd name="T57" fmla="*/ T56 w 3484"/>
                  <a:gd name="T58" fmla="+- 0 4737 4334"/>
                  <a:gd name="T59" fmla="*/ 4737 h 3348"/>
                  <a:gd name="T60" fmla="+- 0 10396 7331"/>
                  <a:gd name="T61" fmla="*/ T60 w 3484"/>
                  <a:gd name="T62" fmla="+- 0 4918 4334"/>
                  <a:gd name="T63" fmla="*/ 4918 h 3348"/>
                  <a:gd name="T64" fmla="+- 0 10554 7331"/>
                  <a:gd name="T65" fmla="*/ T64 w 3484"/>
                  <a:gd name="T66" fmla="+- 0 5126 4334"/>
                  <a:gd name="T67" fmla="*/ 5126 h 3348"/>
                  <a:gd name="T68" fmla="+- 0 10678 7331"/>
                  <a:gd name="T69" fmla="*/ T68 w 3484"/>
                  <a:gd name="T70" fmla="+- 0 5356 4334"/>
                  <a:gd name="T71" fmla="*/ 5356 h 3348"/>
                  <a:gd name="T72" fmla="+- 0 10765 7331"/>
                  <a:gd name="T73" fmla="*/ T72 w 3484"/>
                  <a:gd name="T74" fmla="+- 0 5605 4334"/>
                  <a:gd name="T75" fmla="*/ 5605 h 3348"/>
                  <a:gd name="T76" fmla="+- 0 10810 7331"/>
                  <a:gd name="T77" fmla="*/ T76 w 3484"/>
                  <a:gd name="T78" fmla="+- 0 5870 4334"/>
                  <a:gd name="T79" fmla="*/ 5870 h 3348"/>
                  <a:gd name="T80" fmla="+- 0 10810 7331"/>
                  <a:gd name="T81" fmla="*/ T80 w 3484"/>
                  <a:gd name="T82" fmla="+- 0 6145 4334"/>
                  <a:gd name="T83" fmla="*/ 6145 h 3348"/>
                  <a:gd name="T84" fmla="+- 0 10765 7331"/>
                  <a:gd name="T85" fmla="*/ T84 w 3484"/>
                  <a:gd name="T86" fmla="+- 0 6410 4334"/>
                  <a:gd name="T87" fmla="*/ 6410 h 3348"/>
                  <a:gd name="T88" fmla="+- 0 10678 7331"/>
                  <a:gd name="T89" fmla="*/ T88 w 3484"/>
                  <a:gd name="T90" fmla="+- 0 6659 4334"/>
                  <a:gd name="T91" fmla="*/ 6659 h 3348"/>
                  <a:gd name="T92" fmla="+- 0 10554 7331"/>
                  <a:gd name="T93" fmla="*/ T92 w 3484"/>
                  <a:gd name="T94" fmla="+- 0 6890 4334"/>
                  <a:gd name="T95" fmla="*/ 6890 h 3348"/>
                  <a:gd name="T96" fmla="+- 0 10396 7331"/>
                  <a:gd name="T97" fmla="*/ T96 w 3484"/>
                  <a:gd name="T98" fmla="+- 0 7097 4334"/>
                  <a:gd name="T99" fmla="*/ 7097 h 3348"/>
                  <a:gd name="T100" fmla="+- 0 10207 7331"/>
                  <a:gd name="T101" fmla="*/ T100 w 3484"/>
                  <a:gd name="T102" fmla="+- 0 7279 4334"/>
                  <a:gd name="T103" fmla="*/ 7279 h 3348"/>
                  <a:gd name="T104" fmla="+- 0 9991 7331"/>
                  <a:gd name="T105" fmla="*/ T104 w 3484"/>
                  <a:gd name="T106" fmla="+- 0 7431 4334"/>
                  <a:gd name="T107" fmla="*/ 7431 h 3348"/>
                  <a:gd name="T108" fmla="+- 0 9751 7331"/>
                  <a:gd name="T109" fmla="*/ T108 w 3484"/>
                  <a:gd name="T110" fmla="+- 0 7550 4334"/>
                  <a:gd name="T111" fmla="*/ 7550 h 3348"/>
                  <a:gd name="T112" fmla="+- 0 9492 7331"/>
                  <a:gd name="T113" fmla="*/ T112 w 3484"/>
                  <a:gd name="T114" fmla="+- 0 7633 4334"/>
                  <a:gd name="T115" fmla="*/ 7633 h 3348"/>
                  <a:gd name="T116" fmla="+- 0 9216 7331"/>
                  <a:gd name="T117" fmla="*/ T116 w 3484"/>
                  <a:gd name="T118" fmla="+- 0 7676 4334"/>
                  <a:gd name="T119" fmla="*/ 7676 h 3348"/>
                  <a:gd name="T120" fmla="+- 0 8931 7331"/>
                  <a:gd name="T121" fmla="*/ T120 w 3484"/>
                  <a:gd name="T122" fmla="+- 0 7676 4334"/>
                  <a:gd name="T123" fmla="*/ 7676 h 3348"/>
                  <a:gd name="T124" fmla="+- 0 8655 7331"/>
                  <a:gd name="T125" fmla="*/ T124 w 3484"/>
                  <a:gd name="T126" fmla="+- 0 7633 4334"/>
                  <a:gd name="T127" fmla="*/ 7633 h 3348"/>
                  <a:gd name="T128" fmla="+- 0 8395 7331"/>
                  <a:gd name="T129" fmla="*/ T128 w 3484"/>
                  <a:gd name="T130" fmla="+- 0 7550 4334"/>
                  <a:gd name="T131" fmla="*/ 7550 h 3348"/>
                  <a:gd name="T132" fmla="+- 0 8156 7331"/>
                  <a:gd name="T133" fmla="*/ T132 w 3484"/>
                  <a:gd name="T134" fmla="+- 0 7431 4334"/>
                  <a:gd name="T135" fmla="*/ 7431 h 3348"/>
                  <a:gd name="T136" fmla="+- 0 7940 7331"/>
                  <a:gd name="T137" fmla="*/ T136 w 3484"/>
                  <a:gd name="T138" fmla="+- 0 7279 4334"/>
                  <a:gd name="T139" fmla="*/ 7279 h 3348"/>
                  <a:gd name="T140" fmla="+- 0 7751 7331"/>
                  <a:gd name="T141" fmla="*/ T140 w 3484"/>
                  <a:gd name="T142" fmla="+- 0 7097 4334"/>
                  <a:gd name="T143" fmla="*/ 7097 h 3348"/>
                  <a:gd name="T144" fmla="+- 0 7592 7331"/>
                  <a:gd name="T145" fmla="*/ T144 w 3484"/>
                  <a:gd name="T146" fmla="+- 0 6890 4334"/>
                  <a:gd name="T147" fmla="*/ 6890 h 3348"/>
                  <a:gd name="T148" fmla="+- 0 7468 7331"/>
                  <a:gd name="T149" fmla="*/ T148 w 3484"/>
                  <a:gd name="T150" fmla="+- 0 6659 4334"/>
                  <a:gd name="T151" fmla="*/ 6659 h 3348"/>
                  <a:gd name="T152" fmla="+- 0 7382 7331"/>
                  <a:gd name="T153" fmla="*/ T152 w 3484"/>
                  <a:gd name="T154" fmla="+- 0 6410 4334"/>
                  <a:gd name="T155" fmla="*/ 6410 h 3348"/>
                  <a:gd name="T156" fmla="+- 0 7337 7331"/>
                  <a:gd name="T157" fmla="*/ T156 w 3484"/>
                  <a:gd name="T158" fmla="+- 0 6145 4334"/>
                  <a:gd name="T159" fmla="*/ 6145 h 3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3484" h="3348">
                    <a:moveTo>
                      <a:pt x="0" y="1674"/>
                    </a:moveTo>
                    <a:lnTo>
                      <a:pt x="6" y="1536"/>
                    </a:lnTo>
                    <a:lnTo>
                      <a:pt x="23" y="1402"/>
                    </a:lnTo>
                    <a:lnTo>
                      <a:pt x="51" y="1271"/>
                    </a:lnTo>
                    <a:lnTo>
                      <a:pt x="89" y="1145"/>
                    </a:lnTo>
                    <a:lnTo>
                      <a:pt x="137" y="1022"/>
                    </a:lnTo>
                    <a:lnTo>
                      <a:pt x="195" y="904"/>
                    </a:lnTo>
                    <a:lnTo>
                      <a:pt x="261" y="792"/>
                    </a:lnTo>
                    <a:lnTo>
                      <a:pt x="336" y="685"/>
                    </a:lnTo>
                    <a:lnTo>
                      <a:pt x="420" y="584"/>
                    </a:lnTo>
                    <a:lnTo>
                      <a:pt x="511" y="490"/>
                    </a:lnTo>
                    <a:lnTo>
                      <a:pt x="609" y="403"/>
                    </a:lnTo>
                    <a:lnTo>
                      <a:pt x="714" y="323"/>
                    </a:lnTo>
                    <a:lnTo>
                      <a:pt x="825" y="251"/>
                    </a:lnTo>
                    <a:lnTo>
                      <a:pt x="942" y="187"/>
                    </a:lnTo>
                    <a:lnTo>
                      <a:pt x="1064" y="131"/>
                    </a:lnTo>
                    <a:lnTo>
                      <a:pt x="1192" y="85"/>
                    </a:lnTo>
                    <a:lnTo>
                      <a:pt x="1324" y="48"/>
                    </a:lnTo>
                    <a:lnTo>
                      <a:pt x="1460" y="22"/>
                    </a:lnTo>
                    <a:lnTo>
                      <a:pt x="1600" y="5"/>
                    </a:lnTo>
                    <a:lnTo>
                      <a:pt x="1742" y="0"/>
                    </a:lnTo>
                    <a:lnTo>
                      <a:pt x="1885" y="5"/>
                    </a:lnTo>
                    <a:lnTo>
                      <a:pt x="2025" y="22"/>
                    </a:lnTo>
                    <a:lnTo>
                      <a:pt x="2161" y="48"/>
                    </a:lnTo>
                    <a:lnTo>
                      <a:pt x="2293" y="85"/>
                    </a:lnTo>
                    <a:lnTo>
                      <a:pt x="2420" y="131"/>
                    </a:lnTo>
                    <a:lnTo>
                      <a:pt x="2543" y="187"/>
                    </a:lnTo>
                    <a:lnTo>
                      <a:pt x="2660" y="251"/>
                    </a:lnTo>
                    <a:lnTo>
                      <a:pt x="2771" y="323"/>
                    </a:lnTo>
                    <a:lnTo>
                      <a:pt x="2876" y="403"/>
                    </a:lnTo>
                    <a:lnTo>
                      <a:pt x="2974" y="490"/>
                    </a:lnTo>
                    <a:lnTo>
                      <a:pt x="3065" y="584"/>
                    </a:lnTo>
                    <a:lnTo>
                      <a:pt x="3148" y="685"/>
                    </a:lnTo>
                    <a:lnTo>
                      <a:pt x="3223" y="792"/>
                    </a:lnTo>
                    <a:lnTo>
                      <a:pt x="3290" y="904"/>
                    </a:lnTo>
                    <a:lnTo>
                      <a:pt x="3347" y="1022"/>
                    </a:lnTo>
                    <a:lnTo>
                      <a:pt x="3396" y="1145"/>
                    </a:lnTo>
                    <a:lnTo>
                      <a:pt x="3434" y="1271"/>
                    </a:lnTo>
                    <a:lnTo>
                      <a:pt x="3462" y="1402"/>
                    </a:lnTo>
                    <a:lnTo>
                      <a:pt x="3479" y="1536"/>
                    </a:lnTo>
                    <a:lnTo>
                      <a:pt x="3484" y="1674"/>
                    </a:lnTo>
                    <a:lnTo>
                      <a:pt x="3479" y="1811"/>
                    </a:lnTo>
                    <a:lnTo>
                      <a:pt x="3462" y="1945"/>
                    </a:lnTo>
                    <a:lnTo>
                      <a:pt x="3434" y="2076"/>
                    </a:lnTo>
                    <a:lnTo>
                      <a:pt x="3396" y="2203"/>
                    </a:lnTo>
                    <a:lnTo>
                      <a:pt x="3347" y="2325"/>
                    </a:lnTo>
                    <a:lnTo>
                      <a:pt x="3290" y="2443"/>
                    </a:lnTo>
                    <a:lnTo>
                      <a:pt x="3223" y="2556"/>
                    </a:lnTo>
                    <a:lnTo>
                      <a:pt x="3148" y="2662"/>
                    </a:lnTo>
                    <a:lnTo>
                      <a:pt x="3065" y="2763"/>
                    </a:lnTo>
                    <a:lnTo>
                      <a:pt x="2974" y="2857"/>
                    </a:lnTo>
                    <a:lnTo>
                      <a:pt x="2876" y="2945"/>
                    </a:lnTo>
                    <a:lnTo>
                      <a:pt x="2771" y="3025"/>
                    </a:lnTo>
                    <a:lnTo>
                      <a:pt x="2660" y="3097"/>
                    </a:lnTo>
                    <a:lnTo>
                      <a:pt x="2543" y="3161"/>
                    </a:lnTo>
                    <a:lnTo>
                      <a:pt x="2420" y="3216"/>
                    </a:lnTo>
                    <a:lnTo>
                      <a:pt x="2293" y="3262"/>
                    </a:lnTo>
                    <a:lnTo>
                      <a:pt x="2161" y="3299"/>
                    </a:lnTo>
                    <a:lnTo>
                      <a:pt x="2025" y="3326"/>
                    </a:lnTo>
                    <a:lnTo>
                      <a:pt x="1885" y="3342"/>
                    </a:lnTo>
                    <a:lnTo>
                      <a:pt x="1742" y="3348"/>
                    </a:lnTo>
                    <a:lnTo>
                      <a:pt x="1600" y="3342"/>
                    </a:lnTo>
                    <a:lnTo>
                      <a:pt x="1460" y="3326"/>
                    </a:lnTo>
                    <a:lnTo>
                      <a:pt x="1324" y="3299"/>
                    </a:lnTo>
                    <a:lnTo>
                      <a:pt x="1192" y="3262"/>
                    </a:lnTo>
                    <a:lnTo>
                      <a:pt x="1064" y="3216"/>
                    </a:lnTo>
                    <a:lnTo>
                      <a:pt x="942" y="3161"/>
                    </a:lnTo>
                    <a:lnTo>
                      <a:pt x="825" y="3097"/>
                    </a:lnTo>
                    <a:lnTo>
                      <a:pt x="714" y="3025"/>
                    </a:lnTo>
                    <a:lnTo>
                      <a:pt x="609" y="2945"/>
                    </a:lnTo>
                    <a:lnTo>
                      <a:pt x="511" y="2857"/>
                    </a:lnTo>
                    <a:lnTo>
                      <a:pt x="420" y="2763"/>
                    </a:lnTo>
                    <a:lnTo>
                      <a:pt x="336" y="2662"/>
                    </a:lnTo>
                    <a:lnTo>
                      <a:pt x="261" y="2556"/>
                    </a:lnTo>
                    <a:lnTo>
                      <a:pt x="195" y="2443"/>
                    </a:lnTo>
                    <a:lnTo>
                      <a:pt x="137" y="2325"/>
                    </a:lnTo>
                    <a:lnTo>
                      <a:pt x="89" y="2203"/>
                    </a:lnTo>
                    <a:lnTo>
                      <a:pt x="51" y="2076"/>
                    </a:lnTo>
                    <a:lnTo>
                      <a:pt x="23" y="1945"/>
                    </a:lnTo>
                    <a:lnTo>
                      <a:pt x="6" y="1811"/>
                    </a:lnTo>
                    <a:lnTo>
                      <a:pt x="0" y="1674"/>
                    </a:lnTo>
                    <a:close/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8086" y="1728"/>
              <a:ext cx="1927" cy="1835"/>
              <a:chOff x="8086" y="1728"/>
              <a:chExt cx="1927" cy="1835"/>
            </a:xfrm>
          </p:grpSpPr>
          <p:sp>
            <p:nvSpPr>
              <p:cNvPr id="6160" name="Freeform 24"/>
              <p:cNvSpPr>
                <a:spLocks/>
              </p:cNvSpPr>
              <p:nvPr/>
            </p:nvSpPr>
            <p:spPr bwMode="auto">
              <a:xfrm>
                <a:off x="8086" y="1728"/>
                <a:ext cx="1927" cy="1835"/>
              </a:xfrm>
              <a:custGeom>
                <a:avLst/>
                <a:gdLst>
                  <a:gd name="T0" fmla="+- 0 8971 8086"/>
                  <a:gd name="T1" fmla="*/ T0 w 1927"/>
                  <a:gd name="T2" fmla="+- 0 1731 1728"/>
                  <a:gd name="T3" fmla="*/ 1731 h 1835"/>
                  <a:gd name="T4" fmla="+- 0 8818 8086"/>
                  <a:gd name="T5" fmla="*/ T4 w 1927"/>
                  <a:gd name="T6" fmla="+- 0 1755 1728"/>
                  <a:gd name="T7" fmla="*/ 1755 h 1835"/>
                  <a:gd name="T8" fmla="+- 0 8675 8086"/>
                  <a:gd name="T9" fmla="*/ T8 w 1927"/>
                  <a:gd name="T10" fmla="+- 0 1800 1728"/>
                  <a:gd name="T11" fmla="*/ 1800 h 1835"/>
                  <a:gd name="T12" fmla="+- 0 8542 8086"/>
                  <a:gd name="T13" fmla="*/ T12 w 1927"/>
                  <a:gd name="T14" fmla="+- 0 1866 1728"/>
                  <a:gd name="T15" fmla="*/ 1866 h 1835"/>
                  <a:gd name="T16" fmla="+- 0 8422 8086"/>
                  <a:gd name="T17" fmla="*/ T16 w 1927"/>
                  <a:gd name="T18" fmla="+- 0 1949 1728"/>
                  <a:gd name="T19" fmla="*/ 1949 h 1835"/>
                  <a:gd name="T20" fmla="+- 0 8318 8086"/>
                  <a:gd name="T21" fmla="*/ T20 w 1927"/>
                  <a:gd name="T22" fmla="+- 0 2049 1728"/>
                  <a:gd name="T23" fmla="*/ 2049 h 1835"/>
                  <a:gd name="T24" fmla="+- 0 8230 8086"/>
                  <a:gd name="T25" fmla="*/ T24 w 1927"/>
                  <a:gd name="T26" fmla="+- 0 2162 1728"/>
                  <a:gd name="T27" fmla="*/ 2162 h 1835"/>
                  <a:gd name="T28" fmla="+- 0 8162 8086"/>
                  <a:gd name="T29" fmla="*/ T28 w 1927"/>
                  <a:gd name="T30" fmla="+- 0 2288 1728"/>
                  <a:gd name="T31" fmla="*/ 2288 h 1835"/>
                  <a:gd name="T32" fmla="+- 0 8114 8086"/>
                  <a:gd name="T33" fmla="*/ T32 w 1927"/>
                  <a:gd name="T34" fmla="+- 0 2425 1728"/>
                  <a:gd name="T35" fmla="*/ 2425 h 1835"/>
                  <a:gd name="T36" fmla="+- 0 8089 8086"/>
                  <a:gd name="T37" fmla="*/ T36 w 1927"/>
                  <a:gd name="T38" fmla="+- 0 2570 1728"/>
                  <a:gd name="T39" fmla="*/ 2570 h 1835"/>
                  <a:gd name="T40" fmla="+- 0 8089 8086"/>
                  <a:gd name="T41" fmla="*/ T40 w 1927"/>
                  <a:gd name="T42" fmla="+- 0 2721 1728"/>
                  <a:gd name="T43" fmla="*/ 2721 h 1835"/>
                  <a:gd name="T44" fmla="+- 0 8114 8086"/>
                  <a:gd name="T45" fmla="*/ T44 w 1927"/>
                  <a:gd name="T46" fmla="+- 0 2866 1728"/>
                  <a:gd name="T47" fmla="*/ 2866 h 1835"/>
                  <a:gd name="T48" fmla="+- 0 8162 8086"/>
                  <a:gd name="T49" fmla="*/ T48 w 1927"/>
                  <a:gd name="T50" fmla="+- 0 3003 1728"/>
                  <a:gd name="T51" fmla="*/ 3003 h 1835"/>
                  <a:gd name="T52" fmla="+- 0 8230 8086"/>
                  <a:gd name="T53" fmla="*/ T52 w 1927"/>
                  <a:gd name="T54" fmla="+- 0 3129 1728"/>
                  <a:gd name="T55" fmla="*/ 3129 h 1835"/>
                  <a:gd name="T56" fmla="+- 0 8318 8086"/>
                  <a:gd name="T57" fmla="*/ T56 w 1927"/>
                  <a:gd name="T58" fmla="+- 0 3243 1728"/>
                  <a:gd name="T59" fmla="*/ 3243 h 1835"/>
                  <a:gd name="T60" fmla="+- 0 8422 8086"/>
                  <a:gd name="T61" fmla="*/ T60 w 1927"/>
                  <a:gd name="T62" fmla="+- 0 3342 1728"/>
                  <a:gd name="T63" fmla="*/ 3342 h 1835"/>
                  <a:gd name="T64" fmla="+- 0 8542 8086"/>
                  <a:gd name="T65" fmla="*/ T64 w 1927"/>
                  <a:gd name="T66" fmla="+- 0 3426 1728"/>
                  <a:gd name="T67" fmla="*/ 3426 h 1835"/>
                  <a:gd name="T68" fmla="+- 0 8675 8086"/>
                  <a:gd name="T69" fmla="*/ T68 w 1927"/>
                  <a:gd name="T70" fmla="+- 0 3491 1728"/>
                  <a:gd name="T71" fmla="*/ 3491 h 1835"/>
                  <a:gd name="T72" fmla="+- 0 8818 8086"/>
                  <a:gd name="T73" fmla="*/ T72 w 1927"/>
                  <a:gd name="T74" fmla="+- 0 3536 1728"/>
                  <a:gd name="T75" fmla="*/ 3536 h 1835"/>
                  <a:gd name="T76" fmla="+- 0 8971 8086"/>
                  <a:gd name="T77" fmla="*/ T76 w 1927"/>
                  <a:gd name="T78" fmla="+- 0 3560 1728"/>
                  <a:gd name="T79" fmla="*/ 3560 h 1835"/>
                  <a:gd name="T80" fmla="+- 0 9129 8086"/>
                  <a:gd name="T81" fmla="*/ T80 w 1927"/>
                  <a:gd name="T82" fmla="+- 0 3560 1728"/>
                  <a:gd name="T83" fmla="*/ 3560 h 1835"/>
                  <a:gd name="T84" fmla="+- 0 9281 8086"/>
                  <a:gd name="T85" fmla="*/ T84 w 1927"/>
                  <a:gd name="T86" fmla="+- 0 3536 1728"/>
                  <a:gd name="T87" fmla="*/ 3536 h 1835"/>
                  <a:gd name="T88" fmla="+- 0 9425 8086"/>
                  <a:gd name="T89" fmla="*/ T88 w 1927"/>
                  <a:gd name="T90" fmla="+- 0 3491 1728"/>
                  <a:gd name="T91" fmla="*/ 3491 h 1835"/>
                  <a:gd name="T92" fmla="+- 0 9557 8086"/>
                  <a:gd name="T93" fmla="*/ T92 w 1927"/>
                  <a:gd name="T94" fmla="+- 0 3426 1728"/>
                  <a:gd name="T95" fmla="*/ 3426 h 1835"/>
                  <a:gd name="T96" fmla="+- 0 9677 8086"/>
                  <a:gd name="T97" fmla="*/ T96 w 1927"/>
                  <a:gd name="T98" fmla="+- 0 3342 1728"/>
                  <a:gd name="T99" fmla="*/ 3342 h 1835"/>
                  <a:gd name="T100" fmla="+- 0 9781 8086"/>
                  <a:gd name="T101" fmla="*/ T100 w 1927"/>
                  <a:gd name="T102" fmla="+- 0 3243 1728"/>
                  <a:gd name="T103" fmla="*/ 3243 h 1835"/>
                  <a:gd name="T104" fmla="+- 0 9869 8086"/>
                  <a:gd name="T105" fmla="*/ T104 w 1927"/>
                  <a:gd name="T106" fmla="+- 0 3129 1728"/>
                  <a:gd name="T107" fmla="*/ 3129 h 1835"/>
                  <a:gd name="T108" fmla="+- 0 9937 8086"/>
                  <a:gd name="T109" fmla="*/ T108 w 1927"/>
                  <a:gd name="T110" fmla="+- 0 3003 1728"/>
                  <a:gd name="T111" fmla="*/ 3003 h 1835"/>
                  <a:gd name="T112" fmla="+- 0 9985 8086"/>
                  <a:gd name="T113" fmla="*/ T112 w 1927"/>
                  <a:gd name="T114" fmla="+- 0 2866 1728"/>
                  <a:gd name="T115" fmla="*/ 2866 h 1835"/>
                  <a:gd name="T116" fmla="+- 0 10010 8086"/>
                  <a:gd name="T117" fmla="*/ T116 w 1927"/>
                  <a:gd name="T118" fmla="+- 0 2721 1728"/>
                  <a:gd name="T119" fmla="*/ 2721 h 1835"/>
                  <a:gd name="T120" fmla="+- 0 10010 8086"/>
                  <a:gd name="T121" fmla="*/ T120 w 1927"/>
                  <a:gd name="T122" fmla="+- 0 2570 1728"/>
                  <a:gd name="T123" fmla="*/ 2570 h 1835"/>
                  <a:gd name="T124" fmla="+- 0 9985 8086"/>
                  <a:gd name="T125" fmla="*/ T124 w 1927"/>
                  <a:gd name="T126" fmla="+- 0 2425 1728"/>
                  <a:gd name="T127" fmla="*/ 2425 h 1835"/>
                  <a:gd name="T128" fmla="+- 0 9937 8086"/>
                  <a:gd name="T129" fmla="*/ T128 w 1927"/>
                  <a:gd name="T130" fmla="+- 0 2288 1728"/>
                  <a:gd name="T131" fmla="*/ 2288 h 1835"/>
                  <a:gd name="T132" fmla="+- 0 9869 8086"/>
                  <a:gd name="T133" fmla="*/ T132 w 1927"/>
                  <a:gd name="T134" fmla="+- 0 2162 1728"/>
                  <a:gd name="T135" fmla="*/ 2162 h 1835"/>
                  <a:gd name="T136" fmla="+- 0 9781 8086"/>
                  <a:gd name="T137" fmla="*/ T136 w 1927"/>
                  <a:gd name="T138" fmla="+- 0 2049 1728"/>
                  <a:gd name="T139" fmla="*/ 2049 h 1835"/>
                  <a:gd name="T140" fmla="+- 0 9677 8086"/>
                  <a:gd name="T141" fmla="*/ T140 w 1927"/>
                  <a:gd name="T142" fmla="+- 0 1949 1728"/>
                  <a:gd name="T143" fmla="*/ 1949 h 1835"/>
                  <a:gd name="T144" fmla="+- 0 9557 8086"/>
                  <a:gd name="T145" fmla="*/ T144 w 1927"/>
                  <a:gd name="T146" fmla="+- 0 1866 1728"/>
                  <a:gd name="T147" fmla="*/ 1866 h 1835"/>
                  <a:gd name="T148" fmla="+- 0 9425 8086"/>
                  <a:gd name="T149" fmla="*/ T148 w 1927"/>
                  <a:gd name="T150" fmla="+- 0 1800 1728"/>
                  <a:gd name="T151" fmla="*/ 1800 h 1835"/>
                  <a:gd name="T152" fmla="+- 0 9281 8086"/>
                  <a:gd name="T153" fmla="*/ T152 w 1927"/>
                  <a:gd name="T154" fmla="+- 0 1755 1728"/>
                  <a:gd name="T155" fmla="*/ 1755 h 1835"/>
                  <a:gd name="T156" fmla="+- 0 9129 8086"/>
                  <a:gd name="T157" fmla="*/ T156 w 1927"/>
                  <a:gd name="T158" fmla="+- 0 1731 1728"/>
                  <a:gd name="T159" fmla="*/ 1731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927" h="1835">
                    <a:moveTo>
                      <a:pt x="964" y="0"/>
                    </a:moveTo>
                    <a:lnTo>
                      <a:pt x="885" y="3"/>
                    </a:lnTo>
                    <a:lnTo>
                      <a:pt x="807" y="12"/>
                    </a:lnTo>
                    <a:lnTo>
                      <a:pt x="732" y="27"/>
                    </a:lnTo>
                    <a:lnTo>
                      <a:pt x="659" y="47"/>
                    </a:lnTo>
                    <a:lnTo>
                      <a:pt x="589" y="72"/>
                    </a:lnTo>
                    <a:lnTo>
                      <a:pt x="521" y="103"/>
                    </a:lnTo>
                    <a:lnTo>
                      <a:pt x="456" y="138"/>
                    </a:lnTo>
                    <a:lnTo>
                      <a:pt x="395" y="177"/>
                    </a:lnTo>
                    <a:lnTo>
                      <a:pt x="336" y="221"/>
                    </a:lnTo>
                    <a:lnTo>
                      <a:pt x="282" y="269"/>
                    </a:lnTo>
                    <a:lnTo>
                      <a:pt x="232" y="321"/>
                    </a:lnTo>
                    <a:lnTo>
                      <a:pt x="186" y="376"/>
                    </a:lnTo>
                    <a:lnTo>
                      <a:pt x="144" y="434"/>
                    </a:lnTo>
                    <a:lnTo>
                      <a:pt x="108" y="496"/>
                    </a:lnTo>
                    <a:lnTo>
                      <a:pt x="76" y="560"/>
                    </a:lnTo>
                    <a:lnTo>
                      <a:pt x="49" y="628"/>
                    </a:lnTo>
                    <a:lnTo>
                      <a:pt x="28" y="697"/>
                    </a:lnTo>
                    <a:lnTo>
                      <a:pt x="13" y="769"/>
                    </a:lnTo>
                    <a:lnTo>
                      <a:pt x="3" y="842"/>
                    </a:lnTo>
                    <a:lnTo>
                      <a:pt x="0" y="918"/>
                    </a:lnTo>
                    <a:lnTo>
                      <a:pt x="3" y="993"/>
                    </a:lnTo>
                    <a:lnTo>
                      <a:pt x="13" y="1066"/>
                    </a:lnTo>
                    <a:lnTo>
                      <a:pt x="28" y="1138"/>
                    </a:lnTo>
                    <a:lnTo>
                      <a:pt x="49" y="1208"/>
                    </a:lnTo>
                    <a:lnTo>
                      <a:pt x="76" y="1275"/>
                    </a:lnTo>
                    <a:lnTo>
                      <a:pt x="108" y="1339"/>
                    </a:lnTo>
                    <a:lnTo>
                      <a:pt x="144" y="1401"/>
                    </a:lnTo>
                    <a:lnTo>
                      <a:pt x="186" y="1459"/>
                    </a:lnTo>
                    <a:lnTo>
                      <a:pt x="232" y="1515"/>
                    </a:lnTo>
                    <a:lnTo>
                      <a:pt x="282" y="1566"/>
                    </a:lnTo>
                    <a:lnTo>
                      <a:pt x="336" y="1614"/>
                    </a:lnTo>
                    <a:lnTo>
                      <a:pt x="395" y="1658"/>
                    </a:lnTo>
                    <a:lnTo>
                      <a:pt x="456" y="1698"/>
                    </a:lnTo>
                    <a:lnTo>
                      <a:pt x="521" y="1733"/>
                    </a:lnTo>
                    <a:lnTo>
                      <a:pt x="589" y="1763"/>
                    </a:lnTo>
                    <a:lnTo>
                      <a:pt x="659" y="1788"/>
                    </a:lnTo>
                    <a:lnTo>
                      <a:pt x="732" y="1808"/>
                    </a:lnTo>
                    <a:lnTo>
                      <a:pt x="807" y="1823"/>
                    </a:lnTo>
                    <a:lnTo>
                      <a:pt x="885" y="1832"/>
                    </a:lnTo>
                    <a:lnTo>
                      <a:pt x="964" y="1835"/>
                    </a:lnTo>
                    <a:lnTo>
                      <a:pt x="1043" y="1832"/>
                    </a:lnTo>
                    <a:lnTo>
                      <a:pt x="1120" y="1823"/>
                    </a:lnTo>
                    <a:lnTo>
                      <a:pt x="1195" y="1808"/>
                    </a:lnTo>
                    <a:lnTo>
                      <a:pt x="1268" y="1788"/>
                    </a:lnTo>
                    <a:lnTo>
                      <a:pt x="1339" y="1763"/>
                    </a:lnTo>
                    <a:lnTo>
                      <a:pt x="1406" y="1733"/>
                    </a:lnTo>
                    <a:lnTo>
                      <a:pt x="1471" y="1698"/>
                    </a:lnTo>
                    <a:lnTo>
                      <a:pt x="1533" y="1658"/>
                    </a:lnTo>
                    <a:lnTo>
                      <a:pt x="1591" y="1614"/>
                    </a:lnTo>
                    <a:lnTo>
                      <a:pt x="1645" y="1566"/>
                    </a:lnTo>
                    <a:lnTo>
                      <a:pt x="1695" y="1515"/>
                    </a:lnTo>
                    <a:lnTo>
                      <a:pt x="1741" y="1459"/>
                    </a:lnTo>
                    <a:lnTo>
                      <a:pt x="1783" y="1401"/>
                    </a:lnTo>
                    <a:lnTo>
                      <a:pt x="1820" y="1339"/>
                    </a:lnTo>
                    <a:lnTo>
                      <a:pt x="1851" y="1275"/>
                    </a:lnTo>
                    <a:lnTo>
                      <a:pt x="1878" y="1208"/>
                    </a:lnTo>
                    <a:lnTo>
                      <a:pt x="1899" y="1138"/>
                    </a:lnTo>
                    <a:lnTo>
                      <a:pt x="1915" y="1066"/>
                    </a:lnTo>
                    <a:lnTo>
                      <a:pt x="1924" y="993"/>
                    </a:lnTo>
                    <a:lnTo>
                      <a:pt x="1927" y="918"/>
                    </a:lnTo>
                    <a:lnTo>
                      <a:pt x="1924" y="842"/>
                    </a:lnTo>
                    <a:lnTo>
                      <a:pt x="1915" y="769"/>
                    </a:lnTo>
                    <a:lnTo>
                      <a:pt x="1899" y="697"/>
                    </a:lnTo>
                    <a:lnTo>
                      <a:pt x="1878" y="628"/>
                    </a:lnTo>
                    <a:lnTo>
                      <a:pt x="1851" y="560"/>
                    </a:lnTo>
                    <a:lnTo>
                      <a:pt x="1820" y="496"/>
                    </a:lnTo>
                    <a:lnTo>
                      <a:pt x="1783" y="434"/>
                    </a:lnTo>
                    <a:lnTo>
                      <a:pt x="1741" y="376"/>
                    </a:lnTo>
                    <a:lnTo>
                      <a:pt x="1695" y="321"/>
                    </a:lnTo>
                    <a:lnTo>
                      <a:pt x="1645" y="269"/>
                    </a:lnTo>
                    <a:lnTo>
                      <a:pt x="1591" y="221"/>
                    </a:lnTo>
                    <a:lnTo>
                      <a:pt x="1533" y="177"/>
                    </a:lnTo>
                    <a:lnTo>
                      <a:pt x="1471" y="138"/>
                    </a:lnTo>
                    <a:lnTo>
                      <a:pt x="1406" y="103"/>
                    </a:lnTo>
                    <a:lnTo>
                      <a:pt x="1339" y="72"/>
                    </a:lnTo>
                    <a:lnTo>
                      <a:pt x="1268" y="47"/>
                    </a:lnTo>
                    <a:lnTo>
                      <a:pt x="1195" y="27"/>
                    </a:lnTo>
                    <a:lnTo>
                      <a:pt x="1120" y="12"/>
                    </a:lnTo>
                    <a:lnTo>
                      <a:pt x="1043" y="3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 smtClean="0"/>
              </a:p>
              <a:p>
                <a:endParaRPr lang="es-PE" sz="1400" dirty="0" smtClean="0"/>
              </a:p>
              <a:p>
                <a:pPr algn="ctr"/>
                <a:r>
                  <a:rPr lang="es-PE" sz="1400" dirty="0" smtClean="0"/>
                  <a:t>Derechos</a:t>
                </a:r>
                <a:endParaRPr lang="es-PE" sz="1400" dirty="0"/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8086" y="1728"/>
              <a:ext cx="1927" cy="1835"/>
              <a:chOff x="8086" y="1728"/>
              <a:chExt cx="1927" cy="1835"/>
            </a:xfrm>
          </p:grpSpPr>
          <p:sp>
            <p:nvSpPr>
              <p:cNvPr id="6159" name="Freeform 26"/>
              <p:cNvSpPr>
                <a:spLocks/>
              </p:cNvSpPr>
              <p:nvPr/>
            </p:nvSpPr>
            <p:spPr bwMode="auto">
              <a:xfrm>
                <a:off x="8086" y="1728"/>
                <a:ext cx="1927" cy="1835"/>
              </a:xfrm>
              <a:custGeom>
                <a:avLst/>
                <a:gdLst>
                  <a:gd name="T0" fmla="+- 0 8089 8086"/>
                  <a:gd name="T1" fmla="*/ T0 w 1927"/>
                  <a:gd name="T2" fmla="+- 0 2570 1728"/>
                  <a:gd name="T3" fmla="*/ 2570 h 1835"/>
                  <a:gd name="T4" fmla="+- 0 8114 8086"/>
                  <a:gd name="T5" fmla="*/ T4 w 1927"/>
                  <a:gd name="T6" fmla="+- 0 2425 1728"/>
                  <a:gd name="T7" fmla="*/ 2425 h 1835"/>
                  <a:gd name="T8" fmla="+- 0 8162 8086"/>
                  <a:gd name="T9" fmla="*/ T8 w 1927"/>
                  <a:gd name="T10" fmla="+- 0 2288 1728"/>
                  <a:gd name="T11" fmla="*/ 2288 h 1835"/>
                  <a:gd name="T12" fmla="+- 0 8230 8086"/>
                  <a:gd name="T13" fmla="*/ T12 w 1927"/>
                  <a:gd name="T14" fmla="+- 0 2162 1728"/>
                  <a:gd name="T15" fmla="*/ 2162 h 1835"/>
                  <a:gd name="T16" fmla="+- 0 8318 8086"/>
                  <a:gd name="T17" fmla="*/ T16 w 1927"/>
                  <a:gd name="T18" fmla="+- 0 2049 1728"/>
                  <a:gd name="T19" fmla="*/ 2049 h 1835"/>
                  <a:gd name="T20" fmla="+- 0 8422 8086"/>
                  <a:gd name="T21" fmla="*/ T20 w 1927"/>
                  <a:gd name="T22" fmla="+- 0 1949 1728"/>
                  <a:gd name="T23" fmla="*/ 1949 h 1835"/>
                  <a:gd name="T24" fmla="+- 0 8542 8086"/>
                  <a:gd name="T25" fmla="*/ T24 w 1927"/>
                  <a:gd name="T26" fmla="+- 0 1866 1728"/>
                  <a:gd name="T27" fmla="*/ 1866 h 1835"/>
                  <a:gd name="T28" fmla="+- 0 8675 8086"/>
                  <a:gd name="T29" fmla="*/ T28 w 1927"/>
                  <a:gd name="T30" fmla="+- 0 1800 1728"/>
                  <a:gd name="T31" fmla="*/ 1800 h 1835"/>
                  <a:gd name="T32" fmla="+- 0 8818 8086"/>
                  <a:gd name="T33" fmla="*/ T32 w 1927"/>
                  <a:gd name="T34" fmla="+- 0 1755 1728"/>
                  <a:gd name="T35" fmla="*/ 1755 h 1835"/>
                  <a:gd name="T36" fmla="+- 0 8971 8086"/>
                  <a:gd name="T37" fmla="*/ T36 w 1927"/>
                  <a:gd name="T38" fmla="+- 0 1731 1728"/>
                  <a:gd name="T39" fmla="*/ 1731 h 1835"/>
                  <a:gd name="T40" fmla="+- 0 9129 8086"/>
                  <a:gd name="T41" fmla="*/ T40 w 1927"/>
                  <a:gd name="T42" fmla="+- 0 1731 1728"/>
                  <a:gd name="T43" fmla="*/ 1731 h 1835"/>
                  <a:gd name="T44" fmla="+- 0 9281 8086"/>
                  <a:gd name="T45" fmla="*/ T44 w 1927"/>
                  <a:gd name="T46" fmla="+- 0 1755 1728"/>
                  <a:gd name="T47" fmla="*/ 1755 h 1835"/>
                  <a:gd name="T48" fmla="+- 0 9425 8086"/>
                  <a:gd name="T49" fmla="*/ T48 w 1927"/>
                  <a:gd name="T50" fmla="+- 0 1800 1728"/>
                  <a:gd name="T51" fmla="*/ 1800 h 1835"/>
                  <a:gd name="T52" fmla="+- 0 9557 8086"/>
                  <a:gd name="T53" fmla="*/ T52 w 1927"/>
                  <a:gd name="T54" fmla="+- 0 1866 1728"/>
                  <a:gd name="T55" fmla="*/ 1866 h 1835"/>
                  <a:gd name="T56" fmla="+- 0 9677 8086"/>
                  <a:gd name="T57" fmla="*/ T56 w 1927"/>
                  <a:gd name="T58" fmla="+- 0 1949 1728"/>
                  <a:gd name="T59" fmla="*/ 1949 h 1835"/>
                  <a:gd name="T60" fmla="+- 0 9781 8086"/>
                  <a:gd name="T61" fmla="*/ T60 w 1927"/>
                  <a:gd name="T62" fmla="+- 0 2049 1728"/>
                  <a:gd name="T63" fmla="*/ 2049 h 1835"/>
                  <a:gd name="T64" fmla="+- 0 9869 8086"/>
                  <a:gd name="T65" fmla="*/ T64 w 1927"/>
                  <a:gd name="T66" fmla="+- 0 2162 1728"/>
                  <a:gd name="T67" fmla="*/ 2162 h 1835"/>
                  <a:gd name="T68" fmla="+- 0 9937 8086"/>
                  <a:gd name="T69" fmla="*/ T68 w 1927"/>
                  <a:gd name="T70" fmla="+- 0 2288 1728"/>
                  <a:gd name="T71" fmla="*/ 2288 h 1835"/>
                  <a:gd name="T72" fmla="+- 0 9985 8086"/>
                  <a:gd name="T73" fmla="*/ T72 w 1927"/>
                  <a:gd name="T74" fmla="+- 0 2425 1728"/>
                  <a:gd name="T75" fmla="*/ 2425 h 1835"/>
                  <a:gd name="T76" fmla="+- 0 10010 8086"/>
                  <a:gd name="T77" fmla="*/ T76 w 1927"/>
                  <a:gd name="T78" fmla="+- 0 2570 1728"/>
                  <a:gd name="T79" fmla="*/ 2570 h 1835"/>
                  <a:gd name="T80" fmla="+- 0 10010 8086"/>
                  <a:gd name="T81" fmla="*/ T80 w 1927"/>
                  <a:gd name="T82" fmla="+- 0 2721 1728"/>
                  <a:gd name="T83" fmla="*/ 2721 h 1835"/>
                  <a:gd name="T84" fmla="+- 0 9985 8086"/>
                  <a:gd name="T85" fmla="*/ T84 w 1927"/>
                  <a:gd name="T86" fmla="+- 0 2866 1728"/>
                  <a:gd name="T87" fmla="*/ 2866 h 1835"/>
                  <a:gd name="T88" fmla="+- 0 9937 8086"/>
                  <a:gd name="T89" fmla="*/ T88 w 1927"/>
                  <a:gd name="T90" fmla="+- 0 3003 1728"/>
                  <a:gd name="T91" fmla="*/ 3003 h 1835"/>
                  <a:gd name="T92" fmla="+- 0 9869 8086"/>
                  <a:gd name="T93" fmla="*/ T92 w 1927"/>
                  <a:gd name="T94" fmla="+- 0 3129 1728"/>
                  <a:gd name="T95" fmla="*/ 3129 h 1835"/>
                  <a:gd name="T96" fmla="+- 0 9781 8086"/>
                  <a:gd name="T97" fmla="*/ T96 w 1927"/>
                  <a:gd name="T98" fmla="+- 0 3243 1728"/>
                  <a:gd name="T99" fmla="*/ 3243 h 1835"/>
                  <a:gd name="T100" fmla="+- 0 9677 8086"/>
                  <a:gd name="T101" fmla="*/ T100 w 1927"/>
                  <a:gd name="T102" fmla="+- 0 3342 1728"/>
                  <a:gd name="T103" fmla="*/ 3342 h 1835"/>
                  <a:gd name="T104" fmla="+- 0 9557 8086"/>
                  <a:gd name="T105" fmla="*/ T104 w 1927"/>
                  <a:gd name="T106" fmla="+- 0 3426 1728"/>
                  <a:gd name="T107" fmla="*/ 3426 h 1835"/>
                  <a:gd name="T108" fmla="+- 0 9425 8086"/>
                  <a:gd name="T109" fmla="*/ T108 w 1927"/>
                  <a:gd name="T110" fmla="+- 0 3491 1728"/>
                  <a:gd name="T111" fmla="*/ 3491 h 1835"/>
                  <a:gd name="T112" fmla="+- 0 9281 8086"/>
                  <a:gd name="T113" fmla="*/ T112 w 1927"/>
                  <a:gd name="T114" fmla="+- 0 3536 1728"/>
                  <a:gd name="T115" fmla="*/ 3536 h 1835"/>
                  <a:gd name="T116" fmla="+- 0 9129 8086"/>
                  <a:gd name="T117" fmla="*/ T116 w 1927"/>
                  <a:gd name="T118" fmla="+- 0 3560 1728"/>
                  <a:gd name="T119" fmla="*/ 3560 h 1835"/>
                  <a:gd name="T120" fmla="+- 0 8971 8086"/>
                  <a:gd name="T121" fmla="*/ T120 w 1927"/>
                  <a:gd name="T122" fmla="+- 0 3560 1728"/>
                  <a:gd name="T123" fmla="*/ 3560 h 1835"/>
                  <a:gd name="T124" fmla="+- 0 8818 8086"/>
                  <a:gd name="T125" fmla="*/ T124 w 1927"/>
                  <a:gd name="T126" fmla="+- 0 3536 1728"/>
                  <a:gd name="T127" fmla="*/ 3536 h 1835"/>
                  <a:gd name="T128" fmla="+- 0 8675 8086"/>
                  <a:gd name="T129" fmla="*/ T128 w 1927"/>
                  <a:gd name="T130" fmla="+- 0 3491 1728"/>
                  <a:gd name="T131" fmla="*/ 3491 h 1835"/>
                  <a:gd name="T132" fmla="+- 0 8542 8086"/>
                  <a:gd name="T133" fmla="*/ T132 w 1927"/>
                  <a:gd name="T134" fmla="+- 0 3426 1728"/>
                  <a:gd name="T135" fmla="*/ 3426 h 1835"/>
                  <a:gd name="T136" fmla="+- 0 8422 8086"/>
                  <a:gd name="T137" fmla="*/ T136 w 1927"/>
                  <a:gd name="T138" fmla="+- 0 3342 1728"/>
                  <a:gd name="T139" fmla="*/ 3342 h 1835"/>
                  <a:gd name="T140" fmla="+- 0 8318 8086"/>
                  <a:gd name="T141" fmla="*/ T140 w 1927"/>
                  <a:gd name="T142" fmla="+- 0 3243 1728"/>
                  <a:gd name="T143" fmla="*/ 3243 h 1835"/>
                  <a:gd name="T144" fmla="+- 0 8230 8086"/>
                  <a:gd name="T145" fmla="*/ T144 w 1927"/>
                  <a:gd name="T146" fmla="+- 0 3129 1728"/>
                  <a:gd name="T147" fmla="*/ 3129 h 1835"/>
                  <a:gd name="T148" fmla="+- 0 8162 8086"/>
                  <a:gd name="T149" fmla="*/ T148 w 1927"/>
                  <a:gd name="T150" fmla="+- 0 3003 1728"/>
                  <a:gd name="T151" fmla="*/ 3003 h 1835"/>
                  <a:gd name="T152" fmla="+- 0 8114 8086"/>
                  <a:gd name="T153" fmla="*/ T152 w 1927"/>
                  <a:gd name="T154" fmla="+- 0 2866 1728"/>
                  <a:gd name="T155" fmla="*/ 2866 h 1835"/>
                  <a:gd name="T156" fmla="+- 0 8089 8086"/>
                  <a:gd name="T157" fmla="*/ T156 w 1927"/>
                  <a:gd name="T158" fmla="+- 0 2721 1728"/>
                  <a:gd name="T159" fmla="*/ 2721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927" h="1835">
                    <a:moveTo>
                      <a:pt x="0" y="918"/>
                    </a:moveTo>
                    <a:lnTo>
                      <a:pt x="3" y="842"/>
                    </a:lnTo>
                    <a:lnTo>
                      <a:pt x="13" y="769"/>
                    </a:lnTo>
                    <a:lnTo>
                      <a:pt x="28" y="697"/>
                    </a:lnTo>
                    <a:lnTo>
                      <a:pt x="49" y="628"/>
                    </a:lnTo>
                    <a:lnTo>
                      <a:pt x="76" y="560"/>
                    </a:lnTo>
                    <a:lnTo>
                      <a:pt x="108" y="496"/>
                    </a:lnTo>
                    <a:lnTo>
                      <a:pt x="144" y="434"/>
                    </a:lnTo>
                    <a:lnTo>
                      <a:pt x="186" y="376"/>
                    </a:lnTo>
                    <a:lnTo>
                      <a:pt x="232" y="321"/>
                    </a:lnTo>
                    <a:lnTo>
                      <a:pt x="282" y="269"/>
                    </a:lnTo>
                    <a:lnTo>
                      <a:pt x="336" y="221"/>
                    </a:lnTo>
                    <a:lnTo>
                      <a:pt x="395" y="177"/>
                    </a:lnTo>
                    <a:lnTo>
                      <a:pt x="456" y="138"/>
                    </a:lnTo>
                    <a:lnTo>
                      <a:pt x="521" y="103"/>
                    </a:lnTo>
                    <a:lnTo>
                      <a:pt x="589" y="72"/>
                    </a:lnTo>
                    <a:lnTo>
                      <a:pt x="659" y="47"/>
                    </a:lnTo>
                    <a:lnTo>
                      <a:pt x="732" y="27"/>
                    </a:lnTo>
                    <a:lnTo>
                      <a:pt x="807" y="12"/>
                    </a:lnTo>
                    <a:lnTo>
                      <a:pt x="885" y="3"/>
                    </a:lnTo>
                    <a:lnTo>
                      <a:pt x="964" y="0"/>
                    </a:lnTo>
                    <a:lnTo>
                      <a:pt x="1043" y="3"/>
                    </a:lnTo>
                    <a:lnTo>
                      <a:pt x="1120" y="12"/>
                    </a:lnTo>
                    <a:lnTo>
                      <a:pt x="1195" y="27"/>
                    </a:lnTo>
                    <a:lnTo>
                      <a:pt x="1268" y="47"/>
                    </a:lnTo>
                    <a:lnTo>
                      <a:pt x="1339" y="72"/>
                    </a:lnTo>
                    <a:lnTo>
                      <a:pt x="1406" y="103"/>
                    </a:lnTo>
                    <a:lnTo>
                      <a:pt x="1471" y="138"/>
                    </a:lnTo>
                    <a:lnTo>
                      <a:pt x="1533" y="177"/>
                    </a:lnTo>
                    <a:lnTo>
                      <a:pt x="1591" y="221"/>
                    </a:lnTo>
                    <a:lnTo>
                      <a:pt x="1645" y="269"/>
                    </a:lnTo>
                    <a:lnTo>
                      <a:pt x="1695" y="321"/>
                    </a:lnTo>
                    <a:lnTo>
                      <a:pt x="1741" y="376"/>
                    </a:lnTo>
                    <a:lnTo>
                      <a:pt x="1783" y="434"/>
                    </a:lnTo>
                    <a:lnTo>
                      <a:pt x="1820" y="496"/>
                    </a:lnTo>
                    <a:lnTo>
                      <a:pt x="1851" y="560"/>
                    </a:lnTo>
                    <a:lnTo>
                      <a:pt x="1878" y="628"/>
                    </a:lnTo>
                    <a:lnTo>
                      <a:pt x="1899" y="697"/>
                    </a:lnTo>
                    <a:lnTo>
                      <a:pt x="1915" y="769"/>
                    </a:lnTo>
                    <a:lnTo>
                      <a:pt x="1924" y="842"/>
                    </a:lnTo>
                    <a:lnTo>
                      <a:pt x="1927" y="918"/>
                    </a:lnTo>
                    <a:lnTo>
                      <a:pt x="1924" y="993"/>
                    </a:lnTo>
                    <a:lnTo>
                      <a:pt x="1915" y="1066"/>
                    </a:lnTo>
                    <a:lnTo>
                      <a:pt x="1899" y="1138"/>
                    </a:lnTo>
                    <a:lnTo>
                      <a:pt x="1878" y="1208"/>
                    </a:lnTo>
                    <a:lnTo>
                      <a:pt x="1851" y="1275"/>
                    </a:lnTo>
                    <a:lnTo>
                      <a:pt x="1820" y="1339"/>
                    </a:lnTo>
                    <a:lnTo>
                      <a:pt x="1783" y="1401"/>
                    </a:lnTo>
                    <a:lnTo>
                      <a:pt x="1741" y="1459"/>
                    </a:lnTo>
                    <a:lnTo>
                      <a:pt x="1695" y="1515"/>
                    </a:lnTo>
                    <a:lnTo>
                      <a:pt x="1645" y="1566"/>
                    </a:lnTo>
                    <a:lnTo>
                      <a:pt x="1591" y="1614"/>
                    </a:lnTo>
                    <a:lnTo>
                      <a:pt x="1533" y="1658"/>
                    </a:lnTo>
                    <a:lnTo>
                      <a:pt x="1471" y="1698"/>
                    </a:lnTo>
                    <a:lnTo>
                      <a:pt x="1406" y="1733"/>
                    </a:lnTo>
                    <a:lnTo>
                      <a:pt x="1339" y="1763"/>
                    </a:lnTo>
                    <a:lnTo>
                      <a:pt x="1268" y="1788"/>
                    </a:lnTo>
                    <a:lnTo>
                      <a:pt x="1195" y="1808"/>
                    </a:lnTo>
                    <a:lnTo>
                      <a:pt x="1120" y="1823"/>
                    </a:lnTo>
                    <a:lnTo>
                      <a:pt x="1043" y="1832"/>
                    </a:lnTo>
                    <a:lnTo>
                      <a:pt x="964" y="1835"/>
                    </a:lnTo>
                    <a:lnTo>
                      <a:pt x="885" y="1832"/>
                    </a:lnTo>
                    <a:lnTo>
                      <a:pt x="807" y="1823"/>
                    </a:lnTo>
                    <a:lnTo>
                      <a:pt x="732" y="1808"/>
                    </a:lnTo>
                    <a:lnTo>
                      <a:pt x="659" y="1788"/>
                    </a:lnTo>
                    <a:lnTo>
                      <a:pt x="589" y="1763"/>
                    </a:lnTo>
                    <a:lnTo>
                      <a:pt x="521" y="1733"/>
                    </a:lnTo>
                    <a:lnTo>
                      <a:pt x="456" y="1698"/>
                    </a:lnTo>
                    <a:lnTo>
                      <a:pt x="395" y="1658"/>
                    </a:lnTo>
                    <a:lnTo>
                      <a:pt x="336" y="1614"/>
                    </a:lnTo>
                    <a:lnTo>
                      <a:pt x="282" y="1566"/>
                    </a:lnTo>
                    <a:lnTo>
                      <a:pt x="232" y="1515"/>
                    </a:lnTo>
                    <a:lnTo>
                      <a:pt x="186" y="1459"/>
                    </a:lnTo>
                    <a:lnTo>
                      <a:pt x="144" y="1401"/>
                    </a:lnTo>
                    <a:lnTo>
                      <a:pt x="108" y="1339"/>
                    </a:lnTo>
                    <a:lnTo>
                      <a:pt x="76" y="1275"/>
                    </a:lnTo>
                    <a:lnTo>
                      <a:pt x="49" y="1208"/>
                    </a:lnTo>
                    <a:lnTo>
                      <a:pt x="28" y="1138"/>
                    </a:lnTo>
                    <a:lnTo>
                      <a:pt x="13" y="1066"/>
                    </a:lnTo>
                    <a:lnTo>
                      <a:pt x="3" y="993"/>
                    </a:lnTo>
                    <a:lnTo>
                      <a:pt x="0" y="918"/>
                    </a:lnTo>
                    <a:close/>
                  </a:path>
                </a:pathLst>
              </a:custGeom>
              <a:noFill/>
              <a:ln w="57150">
                <a:solidFill>
                  <a:srgbClr val="48C5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10653" y="2981"/>
              <a:ext cx="1996" cy="1835"/>
              <a:chOff x="10653" y="2981"/>
              <a:chExt cx="1996" cy="1835"/>
            </a:xfrm>
          </p:grpSpPr>
          <p:sp>
            <p:nvSpPr>
              <p:cNvPr id="6158" name="Freeform 28"/>
              <p:cNvSpPr>
                <a:spLocks/>
              </p:cNvSpPr>
              <p:nvPr/>
            </p:nvSpPr>
            <p:spPr bwMode="auto">
              <a:xfrm>
                <a:off x="10653" y="2981"/>
                <a:ext cx="1996" cy="1835"/>
              </a:xfrm>
              <a:custGeom>
                <a:avLst/>
                <a:gdLst>
                  <a:gd name="T0" fmla="+- 0 11569 10653"/>
                  <a:gd name="T1" fmla="*/ T0 w 1996"/>
                  <a:gd name="T2" fmla="+- 0 2984 2981"/>
                  <a:gd name="T3" fmla="*/ 2984 h 1835"/>
                  <a:gd name="T4" fmla="+- 0 11411 10653"/>
                  <a:gd name="T5" fmla="*/ T4 w 1996"/>
                  <a:gd name="T6" fmla="+- 0 3007 2981"/>
                  <a:gd name="T7" fmla="*/ 3007 h 1835"/>
                  <a:gd name="T8" fmla="+- 0 11263 10653"/>
                  <a:gd name="T9" fmla="*/ T8 w 1996"/>
                  <a:gd name="T10" fmla="+- 0 3053 2981"/>
                  <a:gd name="T11" fmla="*/ 3053 h 1835"/>
                  <a:gd name="T12" fmla="+- 0 11125 10653"/>
                  <a:gd name="T13" fmla="*/ T12 w 1996"/>
                  <a:gd name="T14" fmla="+- 0 3118 2981"/>
                  <a:gd name="T15" fmla="*/ 3118 h 1835"/>
                  <a:gd name="T16" fmla="+- 0 11002 10653"/>
                  <a:gd name="T17" fmla="*/ T16 w 1996"/>
                  <a:gd name="T18" fmla="+- 0 3202 2981"/>
                  <a:gd name="T19" fmla="*/ 3202 h 1835"/>
                  <a:gd name="T20" fmla="+- 0 10893 10653"/>
                  <a:gd name="T21" fmla="*/ T20 w 1996"/>
                  <a:gd name="T22" fmla="+- 0 3301 2981"/>
                  <a:gd name="T23" fmla="*/ 3301 h 1835"/>
                  <a:gd name="T24" fmla="+- 0 10803 10653"/>
                  <a:gd name="T25" fmla="*/ T24 w 1996"/>
                  <a:gd name="T26" fmla="+- 0 3415 2981"/>
                  <a:gd name="T27" fmla="*/ 3415 h 1835"/>
                  <a:gd name="T28" fmla="+- 0 10731 10653"/>
                  <a:gd name="T29" fmla="*/ T28 w 1996"/>
                  <a:gd name="T30" fmla="+- 0 3541 2981"/>
                  <a:gd name="T31" fmla="*/ 3541 h 1835"/>
                  <a:gd name="T32" fmla="+- 0 10682 10653"/>
                  <a:gd name="T33" fmla="*/ T32 w 1996"/>
                  <a:gd name="T34" fmla="+- 0 3678 2981"/>
                  <a:gd name="T35" fmla="*/ 3678 h 1835"/>
                  <a:gd name="T36" fmla="+- 0 10656 10653"/>
                  <a:gd name="T37" fmla="*/ T36 w 1996"/>
                  <a:gd name="T38" fmla="+- 0 3823 2981"/>
                  <a:gd name="T39" fmla="*/ 3823 h 1835"/>
                  <a:gd name="T40" fmla="+- 0 10656 10653"/>
                  <a:gd name="T41" fmla="*/ T40 w 1996"/>
                  <a:gd name="T42" fmla="+- 0 3973 2981"/>
                  <a:gd name="T43" fmla="*/ 3973 h 1835"/>
                  <a:gd name="T44" fmla="+- 0 10682 10653"/>
                  <a:gd name="T45" fmla="*/ T44 w 1996"/>
                  <a:gd name="T46" fmla="+- 0 4119 2981"/>
                  <a:gd name="T47" fmla="*/ 4119 h 1835"/>
                  <a:gd name="T48" fmla="+- 0 10731 10653"/>
                  <a:gd name="T49" fmla="*/ T48 w 1996"/>
                  <a:gd name="T50" fmla="+- 0 4255 2981"/>
                  <a:gd name="T51" fmla="*/ 4255 h 1835"/>
                  <a:gd name="T52" fmla="+- 0 10803 10653"/>
                  <a:gd name="T53" fmla="*/ T52 w 1996"/>
                  <a:gd name="T54" fmla="+- 0 4382 2981"/>
                  <a:gd name="T55" fmla="*/ 4382 h 1835"/>
                  <a:gd name="T56" fmla="+- 0 10893 10653"/>
                  <a:gd name="T57" fmla="*/ T56 w 1996"/>
                  <a:gd name="T58" fmla="+- 0 4495 2981"/>
                  <a:gd name="T59" fmla="*/ 4495 h 1835"/>
                  <a:gd name="T60" fmla="+- 0 11002 10653"/>
                  <a:gd name="T61" fmla="*/ T60 w 1996"/>
                  <a:gd name="T62" fmla="+- 0 4595 2981"/>
                  <a:gd name="T63" fmla="*/ 4595 h 1835"/>
                  <a:gd name="T64" fmla="+- 0 11125 10653"/>
                  <a:gd name="T65" fmla="*/ T64 w 1996"/>
                  <a:gd name="T66" fmla="+- 0 4678 2981"/>
                  <a:gd name="T67" fmla="*/ 4678 h 1835"/>
                  <a:gd name="T68" fmla="+- 0 11263 10653"/>
                  <a:gd name="T69" fmla="*/ T68 w 1996"/>
                  <a:gd name="T70" fmla="+- 0 4744 2981"/>
                  <a:gd name="T71" fmla="*/ 4744 h 1835"/>
                  <a:gd name="T72" fmla="+- 0 11411 10653"/>
                  <a:gd name="T73" fmla="*/ T72 w 1996"/>
                  <a:gd name="T74" fmla="+- 0 4789 2981"/>
                  <a:gd name="T75" fmla="*/ 4789 h 1835"/>
                  <a:gd name="T76" fmla="+- 0 11569 10653"/>
                  <a:gd name="T77" fmla="*/ T76 w 1996"/>
                  <a:gd name="T78" fmla="+- 0 4813 2981"/>
                  <a:gd name="T79" fmla="*/ 4813 h 1835"/>
                  <a:gd name="T80" fmla="+- 0 11733 10653"/>
                  <a:gd name="T81" fmla="*/ T80 w 1996"/>
                  <a:gd name="T82" fmla="+- 0 4813 2981"/>
                  <a:gd name="T83" fmla="*/ 4813 h 1835"/>
                  <a:gd name="T84" fmla="+- 0 11891 10653"/>
                  <a:gd name="T85" fmla="*/ T84 w 1996"/>
                  <a:gd name="T86" fmla="+- 0 4789 2981"/>
                  <a:gd name="T87" fmla="*/ 4789 h 1835"/>
                  <a:gd name="T88" fmla="+- 0 12039 10653"/>
                  <a:gd name="T89" fmla="*/ T88 w 1996"/>
                  <a:gd name="T90" fmla="+- 0 4744 2981"/>
                  <a:gd name="T91" fmla="*/ 4744 h 1835"/>
                  <a:gd name="T92" fmla="+- 0 12177 10653"/>
                  <a:gd name="T93" fmla="*/ T92 w 1996"/>
                  <a:gd name="T94" fmla="+- 0 4678 2981"/>
                  <a:gd name="T95" fmla="*/ 4678 h 1835"/>
                  <a:gd name="T96" fmla="+- 0 12300 10653"/>
                  <a:gd name="T97" fmla="*/ T96 w 1996"/>
                  <a:gd name="T98" fmla="+- 0 4595 2981"/>
                  <a:gd name="T99" fmla="*/ 4595 h 1835"/>
                  <a:gd name="T100" fmla="+- 0 12409 10653"/>
                  <a:gd name="T101" fmla="*/ T100 w 1996"/>
                  <a:gd name="T102" fmla="+- 0 4495 2981"/>
                  <a:gd name="T103" fmla="*/ 4495 h 1835"/>
                  <a:gd name="T104" fmla="+- 0 12499 10653"/>
                  <a:gd name="T105" fmla="*/ T104 w 1996"/>
                  <a:gd name="T106" fmla="+- 0 4382 2981"/>
                  <a:gd name="T107" fmla="*/ 4382 h 1835"/>
                  <a:gd name="T108" fmla="+- 0 12570 10653"/>
                  <a:gd name="T109" fmla="*/ T108 w 1996"/>
                  <a:gd name="T110" fmla="+- 0 4255 2981"/>
                  <a:gd name="T111" fmla="*/ 4255 h 1835"/>
                  <a:gd name="T112" fmla="+- 0 12620 10653"/>
                  <a:gd name="T113" fmla="*/ T112 w 1996"/>
                  <a:gd name="T114" fmla="+- 0 4119 2981"/>
                  <a:gd name="T115" fmla="*/ 4119 h 1835"/>
                  <a:gd name="T116" fmla="+- 0 12645 10653"/>
                  <a:gd name="T117" fmla="*/ T116 w 1996"/>
                  <a:gd name="T118" fmla="+- 0 3973 2981"/>
                  <a:gd name="T119" fmla="*/ 3973 h 1835"/>
                  <a:gd name="T120" fmla="+- 0 12645 10653"/>
                  <a:gd name="T121" fmla="*/ T120 w 1996"/>
                  <a:gd name="T122" fmla="+- 0 3823 2981"/>
                  <a:gd name="T123" fmla="*/ 3823 h 1835"/>
                  <a:gd name="T124" fmla="+- 0 12620 10653"/>
                  <a:gd name="T125" fmla="*/ T124 w 1996"/>
                  <a:gd name="T126" fmla="+- 0 3678 2981"/>
                  <a:gd name="T127" fmla="*/ 3678 h 1835"/>
                  <a:gd name="T128" fmla="+- 0 12570 10653"/>
                  <a:gd name="T129" fmla="*/ T128 w 1996"/>
                  <a:gd name="T130" fmla="+- 0 3541 2981"/>
                  <a:gd name="T131" fmla="*/ 3541 h 1835"/>
                  <a:gd name="T132" fmla="+- 0 12499 10653"/>
                  <a:gd name="T133" fmla="*/ T132 w 1996"/>
                  <a:gd name="T134" fmla="+- 0 3415 2981"/>
                  <a:gd name="T135" fmla="*/ 3415 h 1835"/>
                  <a:gd name="T136" fmla="+- 0 12409 10653"/>
                  <a:gd name="T137" fmla="*/ T136 w 1996"/>
                  <a:gd name="T138" fmla="+- 0 3301 2981"/>
                  <a:gd name="T139" fmla="*/ 3301 h 1835"/>
                  <a:gd name="T140" fmla="+- 0 12300 10653"/>
                  <a:gd name="T141" fmla="*/ T140 w 1996"/>
                  <a:gd name="T142" fmla="+- 0 3202 2981"/>
                  <a:gd name="T143" fmla="*/ 3202 h 1835"/>
                  <a:gd name="T144" fmla="+- 0 12177 10653"/>
                  <a:gd name="T145" fmla="*/ T144 w 1996"/>
                  <a:gd name="T146" fmla="+- 0 3118 2981"/>
                  <a:gd name="T147" fmla="*/ 3118 h 1835"/>
                  <a:gd name="T148" fmla="+- 0 12039 10653"/>
                  <a:gd name="T149" fmla="*/ T148 w 1996"/>
                  <a:gd name="T150" fmla="+- 0 3053 2981"/>
                  <a:gd name="T151" fmla="*/ 3053 h 1835"/>
                  <a:gd name="T152" fmla="+- 0 11891 10653"/>
                  <a:gd name="T153" fmla="*/ T152 w 1996"/>
                  <a:gd name="T154" fmla="+- 0 3007 2981"/>
                  <a:gd name="T155" fmla="*/ 3007 h 1835"/>
                  <a:gd name="T156" fmla="+- 0 11733 10653"/>
                  <a:gd name="T157" fmla="*/ T156 w 1996"/>
                  <a:gd name="T158" fmla="+- 0 2984 2981"/>
                  <a:gd name="T159" fmla="*/ 2984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996" h="1835">
                    <a:moveTo>
                      <a:pt x="998" y="0"/>
                    </a:moveTo>
                    <a:lnTo>
                      <a:pt x="916" y="3"/>
                    </a:lnTo>
                    <a:lnTo>
                      <a:pt x="836" y="12"/>
                    </a:lnTo>
                    <a:lnTo>
                      <a:pt x="758" y="26"/>
                    </a:lnTo>
                    <a:lnTo>
                      <a:pt x="683" y="47"/>
                    </a:lnTo>
                    <a:lnTo>
                      <a:pt x="610" y="72"/>
                    </a:lnTo>
                    <a:lnTo>
                      <a:pt x="539" y="102"/>
                    </a:lnTo>
                    <a:lnTo>
                      <a:pt x="472" y="137"/>
                    </a:lnTo>
                    <a:lnTo>
                      <a:pt x="409" y="177"/>
                    </a:lnTo>
                    <a:lnTo>
                      <a:pt x="349" y="221"/>
                    </a:lnTo>
                    <a:lnTo>
                      <a:pt x="292" y="269"/>
                    </a:lnTo>
                    <a:lnTo>
                      <a:pt x="240" y="320"/>
                    </a:lnTo>
                    <a:lnTo>
                      <a:pt x="193" y="375"/>
                    </a:lnTo>
                    <a:lnTo>
                      <a:pt x="150" y="434"/>
                    </a:lnTo>
                    <a:lnTo>
                      <a:pt x="111" y="496"/>
                    </a:lnTo>
                    <a:lnTo>
                      <a:pt x="78" y="560"/>
                    </a:lnTo>
                    <a:lnTo>
                      <a:pt x="51" y="627"/>
                    </a:lnTo>
                    <a:lnTo>
                      <a:pt x="29" y="697"/>
                    </a:lnTo>
                    <a:lnTo>
                      <a:pt x="13" y="768"/>
                    </a:lnTo>
                    <a:lnTo>
                      <a:pt x="3" y="842"/>
                    </a:lnTo>
                    <a:lnTo>
                      <a:pt x="0" y="917"/>
                    </a:lnTo>
                    <a:lnTo>
                      <a:pt x="3" y="992"/>
                    </a:lnTo>
                    <a:lnTo>
                      <a:pt x="13" y="1066"/>
                    </a:lnTo>
                    <a:lnTo>
                      <a:pt x="29" y="1138"/>
                    </a:lnTo>
                    <a:lnTo>
                      <a:pt x="51" y="1207"/>
                    </a:lnTo>
                    <a:lnTo>
                      <a:pt x="78" y="1274"/>
                    </a:lnTo>
                    <a:lnTo>
                      <a:pt x="111" y="1339"/>
                    </a:lnTo>
                    <a:lnTo>
                      <a:pt x="150" y="1401"/>
                    </a:lnTo>
                    <a:lnTo>
                      <a:pt x="193" y="1459"/>
                    </a:lnTo>
                    <a:lnTo>
                      <a:pt x="240" y="1514"/>
                    </a:lnTo>
                    <a:lnTo>
                      <a:pt x="292" y="1566"/>
                    </a:lnTo>
                    <a:lnTo>
                      <a:pt x="349" y="1614"/>
                    </a:lnTo>
                    <a:lnTo>
                      <a:pt x="409" y="1658"/>
                    </a:lnTo>
                    <a:lnTo>
                      <a:pt x="472" y="1697"/>
                    </a:lnTo>
                    <a:lnTo>
                      <a:pt x="539" y="1732"/>
                    </a:lnTo>
                    <a:lnTo>
                      <a:pt x="610" y="1763"/>
                    </a:lnTo>
                    <a:lnTo>
                      <a:pt x="683" y="1788"/>
                    </a:lnTo>
                    <a:lnTo>
                      <a:pt x="758" y="1808"/>
                    </a:lnTo>
                    <a:lnTo>
                      <a:pt x="836" y="1823"/>
                    </a:lnTo>
                    <a:lnTo>
                      <a:pt x="916" y="1832"/>
                    </a:lnTo>
                    <a:lnTo>
                      <a:pt x="998" y="1835"/>
                    </a:lnTo>
                    <a:lnTo>
                      <a:pt x="1080" y="1832"/>
                    </a:lnTo>
                    <a:lnTo>
                      <a:pt x="1160" y="1823"/>
                    </a:lnTo>
                    <a:lnTo>
                      <a:pt x="1238" y="1808"/>
                    </a:lnTo>
                    <a:lnTo>
                      <a:pt x="1313" y="1788"/>
                    </a:lnTo>
                    <a:lnTo>
                      <a:pt x="1386" y="1763"/>
                    </a:lnTo>
                    <a:lnTo>
                      <a:pt x="1457" y="1732"/>
                    </a:lnTo>
                    <a:lnTo>
                      <a:pt x="1524" y="1697"/>
                    </a:lnTo>
                    <a:lnTo>
                      <a:pt x="1587" y="1658"/>
                    </a:lnTo>
                    <a:lnTo>
                      <a:pt x="1647" y="1614"/>
                    </a:lnTo>
                    <a:lnTo>
                      <a:pt x="1704" y="1566"/>
                    </a:lnTo>
                    <a:lnTo>
                      <a:pt x="1756" y="1514"/>
                    </a:lnTo>
                    <a:lnTo>
                      <a:pt x="1803" y="1459"/>
                    </a:lnTo>
                    <a:lnTo>
                      <a:pt x="1846" y="1401"/>
                    </a:lnTo>
                    <a:lnTo>
                      <a:pt x="1884" y="1339"/>
                    </a:lnTo>
                    <a:lnTo>
                      <a:pt x="1917" y="1274"/>
                    </a:lnTo>
                    <a:lnTo>
                      <a:pt x="1945" y="1207"/>
                    </a:lnTo>
                    <a:lnTo>
                      <a:pt x="1967" y="1138"/>
                    </a:lnTo>
                    <a:lnTo>
                      <a:pt x="1983" y="1066"/>
                    </a:lnTo>
                    <a:lnTo>
                      <a:pt x="1992" y="992"/>
                    </a:lnTo>
                    <a:lnTo>
                      <a:pt x="1996" y="917"/>
                    </a:lnTo>
                    <a:lnTo>
                      <a:pt x="1992" y="842"/>
                    </a:lnTo>
                    <a:lnTo>
                      <a:pt x="1983" y="768"/>
                    </a:lnTo>
                    <a:lnTo>
                      <a:pt x="1967" y="697"/>
                    </a:lnTo>
                    <a:lnTo>
                      <a:pt x="1945" y="627"/>
                    </a:lnTo>
                    <a:lnTo>
                      <a:pt x="1917" y="560"/>
                    </a:lnTo>
                    <a:lnTo>
                      <a:pt x="1884" y="496"/>
                    </a:lnTo>
                    <a:lnTo>
                      <a:pt x="1846" y="434"/>
                    </a:lnTo>
                    <a:lnTo>
                      <a:pt x="1803" y="375"/>
                    </a:lnTo>
                    <a:lnTo>
                      <a:pt x="1756" y="320"/>
                    </a:lnTo>
                    <a:lnTo>
                      <a:pt x="1704" y="269"/>
                    </a:lnTo>
                    <a:lnTo>
                      <a:pt x="1647" y="221"/>
                    </a:lnTo>
                    <a:lnTo>
                      <a:pt x="1587" y="177"/>
                    </a:lnTo>
                    <a:lnTo>
                      <a:pt x="1524" y="137"/>
                    </a:lnTo>
                    <a:lnTo>
                      <a:pt x="1457" y="102"/>
                    </a:lnTo>
                    <a:lnTo>
                      <a:pt x="1386" y="72"/>
                    </a:lnTo>
                    <a:lnTo>
                      <a:pt x="1313" y="47"/>
                    </a:lnTo>
                    <a:lnTo>
                      <a:pt x="1238" y="26"/>
                    </a:lnTo>
                    <a:lnTo>
                      <a:pt x="1160" y="12"/>
                    </a:lnTo>
                    <a:lnTo>
                      <a:pt x="1080" y="3"/>
                    </a:lnTo>
                    <a:lnTo>
                      <a:pt x="9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 smtClean="0"/>
              </a:p>
              <a:p>
                <a:pPr algn="ctr"/>
                <a:r>
                  <a:rPr lang="es-PE" sz="1400" dirty="0" smtClean="0"/>
                  <a:t>Inclusivo o atención a la </a:t>
                </a:r>
                <a:r>
                  <a:rPr lang="es-PE" sz="1400" dirty="0" err="1" smtClean="0"/>
                  <a:t>diverdad</a:t>
                </a:r>
                <a:endParaRPr lang="es-PE" sz="1400" dirty="0"/>
              </a:p>
            </p:txBody>
          </p:sp>
        </p:grp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10653" y="2981"/>
              <a:ext cx="1996" cy="1835"/>
              <a:chOff x="10653" y="2981"/>
              <a:chExt cx="1996" cy="1835"/>
            </a:xfrm>
          </p:grpSpPr>
          <p:sp>
            <p:nvSpPr>
              <p:cNvPr id="6157" name="Freeform 30"/>
              <p:cNvSpPr>
                <a:spLocks/>
              </p:cNvSpPr>
              <p:nvPr/>
            </p:nvSpPr>
            <p:spPr bwMode="auto">
              <a:xfrm>
                <a:off x="10653" y="2981"/>
                <a:ext cx="1996" cy="1835"/>
              </a:xfrm>
              <a:custGeom>
                <a:avLst/>
                <a:gdLst>
                  <a:gd name="T0" fmla="+- 0 10656 10653"/>
                  <a:gd name="T1" fmla="*/ T0 w 1996"/>
                  <a:gd name="T2" fmla="+- 0 3823 2981"/>
                  <a:gd name="T3" fmla="*/ 3823 h 1835"/>
                  <a:gd name="T4" fmla="+- 0 10682 10653"/>
                  <a:gd name="T5" fmla="*/ T4 w 1996"/>
                  <a:gd name="T6" fmla="+- 0 3678 2981"/>
                  <a:gd name="T7" fmla="*/ 3678 h 1835"/>
                  <a:gd name="T8" fmla="+- 0 10731 10653"/>
                  <a:gd name="T9" fmla="*/ T8 w 1996"/>
                  <a:gd name="T10" fmla="+- 0 3541 2981"/>
                  <a:gd name="T11" fmla="*/ 3541 h 1835"/>
                  <a:gd name="T12" fmla="+- 0 10803 10653"/>
                  <a:gd name="T13" fmla="*/ T12 w 1996"/>
                  <a:gd name="T14" fmla="+- 0 3415 2981"/>
                  <a:gd name="T15" fmla="*/ 3415 h 1835"/>
                  <a:gd name="T16" fmla="+- 0 10893 10653"/>
                  <a:gd name="T17" fmla="*/ T16 w 1996"/>
                  <a:gd name="T18" fmla="+- 0 3301 2981"/>
                  <a:gd name="T19" fmla="*/ 3301 h 1835"/>
                  <a:gd name="T20" fmla="+- 0 11002 10653"/>
                  <a:gd name="T21" fmla="*/ T20 w 1996"/>
                  <a:gd name="T22" fmla="+- 0 3202 2981"/>
                  <a:gd name="T23" fmla="*/ 3202 h 1835"/>
                  <a:gd name="T24" fmla="+- 0 11125 10653"/>
                  <a:gd name="T25" fmla="*/ T24 w 1996"/>
                  <a:gd name="T26" fmla="+- 0 3118 2981"/>
                  <a:gd name="T27" fmla="*/ 3118 h 1835"/>
                  <a:gd name="T28" fmla="+- 0 11263 10653"/>
                  <a:gd name="T29" fmla="*/ T28 w 1996"/>
                  <a:gd name="T30" fmla="+- 0 3053 2981"/>
                  <a:gd name="T31" fmla="*/ 3053 h 1835"/>
                  <a:gd name="T32" fmla="+- 0 11411 10653"/>
                  <a:gd name="T33" fmla="*/ T32 w 1996"/>
                  <a:gd name="T34" fmla="+- 0 3007 2981"/>
                  <a:gd name="T35" fmla="*/ 3007 h 1835"/>
                  <a:gd name="T36" fmla="+- 0 11569 10653"/>
                  <a:gd name="T37" fmla="*/ T36 w 1996"/>
                  <a:gd name="T38" fmla="+- 0 2984 2981"/>
                  <a:gd name="T39" fmla="*/ 2984 h 1835"/>
                  <a:gd name="T40" fmla="+- 0 11733 10653"/>
                  <a:gd name="T41" fmla="*/ T40 w 1996"/>
                  <a:gd name="T42" fmla="+- 0 2984 2981"/>
                  <a:gd name="T43" fmla="*/ 2984 h 1835"/>
                  <a:gd name="T44" fmla="+- 0 11891 10653"/>
                  <a:gd name="T45" fmla="*/ T44 w 1996"/>
                  <a:gd name="T46" fmla="+- 0 3007 2981"/>
                  <a:gd name="T47" fmla="*/ 3007 h 1835"/>
                  <a:gd name="T48" fmla="+- 0 12039 10653"/>
                  <a:gd name="T49" fmla="*/ T48 w 1996"/>
                  <a:gd name="T50" fmla="+- 0 3053 2981"/>
                  <a:gd name="T51" fmla="*/ 3053 h 1835"/>
                  <a:gd name="T52" fmla="+- 0 12177 10653"/>
                  <a:gd name="T53" fmla="*/ T52 w 1996"/>
                  <a:gd name="T54" fmla="+- 0 3118 2981"/>
                  <a:gd name="T55" fmla="*/ 3118 h 1835"/>
                  <a:gd name="T56" fmla="+- 0 12300 10653"/>
                  <a:gd name="T57" fmla="*/ T56 w 1996"/>
                  <a:gd name="T58" fmla="+- 0 3202 2981"/>
                  <a:gd name="T59" fmla="*/ 3202 h 1835"/>
                  <a:gd name="T60" fmla="+- 0 12409 10653"/>
                  <a:gd name="T61" fmla="*/ T60 w 1996"/>
                  <a:gd name="T62" fmla="+- 0 3301 2981"/>
                  <a:gd name="T63" fmla="*/ 3301 h 1835"/>
                  <a:gd name="T64" fmla="+- 0 12499 10653"/>
                  <a:gd name="T65" fmla="*/ T64 w 1996"/>
                  <a:gd name="T66" fmla="+- 0 3415 2981"/>
                  <a:gd name="T67" fmla="*/ 3415 h 1835"/>
                  <a:gd name="T68" fmla="+- 0 12570 10653"/>
                  <a:gd name="T69" fmla="*/ T68 w 1996"/>
                  <a:gd name="T70" fmla="+- 0 3541 2981"/>
                  <a:gd name="T71" fmla="*/ 3541 h 1835"/>
                  <a:gd name="T72" fmla="+- 0 12620 10653"/>
                  <a:gd name="T73" fmla="*/ T72 w 1996"/>
                  <a:gd name="T74" fmla="+- 0 3678 2981"/>
                  <a:gd name="T75" fmla="*/ 3678 h 1835"/>
                  <a:gd name="T76" fmla="+- 0 12645 10653"/>
                  <a:gd name="T77" fmla="*/ T76 w 1996"/>
                  <a:gd name="T78" fmla="+- 0 3823 2981"/>
                  <a:gd name="T79" fmla="*/ 3823 h 1835"/>
                  <a:gd name="T80" fmla="+- 0 12645 10653"/>
                  <a:gd name="T81" fmla="*/ T80 w 1996"/>
                  <a:gd name="T82" fmla="+- 0 3973 2981"/>
                  <a:gd name="T83" fmla="*/ 3973 h 1835"/>
                  <a:gd name="T84" fmla="+- 0 12620 10653"/>
                  <a:gd name="T85" fmla="*/ T84 w 1996"/>
                  <a:gd name="T86" fmla="+- 0 4119 2981"/>
                  <a:gd name="T87" fmla="*/ 4119 h 1835"/>
                  <a:gd name="T88" fmla="+- 0 12570 10653"/>
                  <a:gd name="T89" fmla="*/ T88 w 1996"/>
                  <a:gd name="T90" fmla="+- 0 4255 2981"/>
                  <a:gd name="T91" fmla="*/ 4255 h 1835"/>
                  <a:gd name="T92" fmla="+- 0 12499 10653"/>
                  <a:gd name="T93" fmla="*/ T92 w 1996"/>
                  <a:gd name="T94" fmla="+- 0 4382 2981"/>
                  <a:gd name="T95" fmla="*/ 4382 h 1835"/>
                  <a:gd name="T96" fmla="+- 0 12409 10653"/>
                  <a:gd name="T97" fmla="*/ T96 w 1996"/>
                  <a:gd name="T98" fmla="+- 0 4495 2981"/>
                  <a:gd name="T99" fmla="*/ 4495 h 1835"/>
                  <a:gd name="T100" fmla="+- 0 12300 10653"/>
                  <a:gd name="T101" fmla="*/ T100 w 1996"/>
                  <a:gd name="T102" fmla="+- 0 4595 2981"/>
                  <a:gd name="T103" fmla="*/ 4595 h 1835"/>
                  <a:gd name="T104" fmla="+- 0 12177 10653"/>
                  <a:gd name="T105" fmla="*/ T104 w 1996"/>
                  <a:gd name="T106" fmla="+- 0 4678 2981"/>
                  <a:gd name="T107" fmla="*/ 4678 h 1835"/>
                  <a:gd name="T108" fmla="+- 0 12039 10653"/>
                  <a:gd name="T109" fmla="*/ T108 w 1996"/>
                  <a:gd name="T110" fmla="+- 0 4744 2981"/>
                  <a:gd name="T111" fmla="*/ 4744 h 1835"/>
                  <a:gd name="T112" fmla="+- 0 11891 10653"/>
                  <a:gd name="T113" fmla="*/ T112 w 1996"/>
                  <a:gd name="T114" fmla="+- 0 4789 2981"/>
                  <a:gd name="T115" fmla="*/ 4789 h 1835"/>
                  <a:gd name="T116" fmla="+- 0 11733 10653"/>
                  <a:gd name="T117" fmla="*/ T116 w 1996"/>
                  <a:gd name="T118" fmla="+- 0 4813 2981"/>
                  <a:gd name="T119" fmla="*/ 4813 h 1835"/>
                  <a:gd name="T120" fmla="+- 0 11569 10653"/>
                  <a:gd name="T121" fmla="*/ T120 w 1996"/>
                  <a:gd name="T122" fmla="+- 0 4813 2981"/>
                  <a:gd name="T123" fmla="*/ 4813 h 1835"/>
                  <a:gd name="T124" fmla="+- 0 11411 10653"/>
                  <a:gd name="T125" fmla="*/ T124 w 1996"/>
                  <a:gd name="T126" fmla="+- 0 4789 2981"/>
                  <a:gd name="T127" fmla="*/ 4789 h 1835"/>
                  <a:gd name="T128" fmla="+- 0 11263 10653"/>
                  <a:gd name="T129" fmla="*/ T128 w 1996"/>
                  <a:gd name="T130" fmla="+- 0 4744 2981"/>
                  <a:gd name="T131" fmla="*/ 4744 h 1835"/>
                  <a:gd name="T132" fmla="+- 0 11125 10653"/>
                  <a:gd name="T133" fmla="*/ T132 w 1996"/>
                  <a:gd name="T134" fmla="+- 0 4678 2981"/>
                  <a:gd name="T135" fmla="*/ 4678 h 1835"/>
                  <a:gd name="T136" fmla="+- 0 11002 10653"/>
                  <a:gd name="T137" fmla="*/ T136 w 1996"/>
                  <a:gd name="T138" fmla="+- 0 4595 2981"/>
                  <a:gd name="T139" fmla="*/ 4595 h 1835"/>
                  <a:gd name="T140" fmla="+- 0 10893 10653"/>
                  <a:gd name="T141" fmla="*/ T140 w 1996"/>
                  <a:gd name="T142" fmla="+- 0 4495 2981"/>
                  <a:gd name="T143" fmla="*/ 4495 h 1835"/>
                  <a:gd name="T144" fmla="+- 0 10803 10653"/>
                  <a:gd name="T145" fmla="*/ T144 w 1996"/>
                  <a:gd name="T146" fmla="+- 0 4382 2981"/>
                  <a:gd name="T147" fmla="*/ 4382 h 1835"/>
                  <a:gd name="T148" fmla="+- 0 10731 10653"/>
                  <a:gd name="T149" fmla="*/ T148 w 1996"/>
                  <a:gd name="T150" fmla="+- 0 4255 2981"/>
                  <a:gd name="T151" fmla="*/ 4255 h 1835"/>
                  <a:gd name="T152" fmla="+- 0 10682 10653"/>
                  <a:gd name="T153" fmla="*/ T152 w 1996"/>
                  <a:gd name="T154" fmla="+- 0 4119 2981"/>
                  <a:gd name="T155" fmla="*/ 4119 h 1835"/>
                  <a:gd name="T156" fmla="+- 0 10656 10653"/>
                  <a:gd name="T157" fmla="*/ T156 w 1996"/>
                  <a:gd name="T158" fmla="+- 0 3973 2981"/>
                  <a:gd name="T159" fmla="*/ 3973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996" h="1835">
                    <a:moveTo>
                      <a:pt x="0" y="917"/>
                    </a:moveTo>
                    <a:lnTo>
                      <a:pt x="3" y="842"/>
                    </a:lnTo>
                    <a:lnTo>
                      <a:pt x="13" y="768"/>
                    </a:lnTo>
                    <a:lnTo>
                      <a:pt x="29" y="697"/>
                    </a:lnTo>
                    <a:lnTo>
                      <a:pt x="51" y="627"/>
                    </a:lnTo>
                    <a:lnTo>
                      <a:pt x="78" y="560"/>
                    </a:lnTo>
                    <a:lnTo>
                      <a:pt x="111" y="496"/>
                    </a:lnTo>
                    <a:lnTo>
                      <a:pt x="150" y="434"/>
                    </a:lnTo>
                    <a:lnTo>
                      <a:pt x="193" y="375"/>
                    </a:lnTo>
                    <a:lnTo>
                      <a:pt x="240" y="320"/>
                    </a:lnTo>
                    <a:lnTo>
                      <a:pt x="292" y="269"/>
                    </a:lnTo>
                    <a:lnTo>
                      <a:pt x="349" y="221"/>
                    </a:lnTo>
                    <a:lnTo>
                      <a:pt x="409" y="177"/>
                    </a:lnTo>
                    <a:lnTo>
                      <a:pt x="472" y="137"/>
                    </a:lnTo>
                    <a:lnTo>
                      <a:pt x="539" y="102"/>
                    </a:lnTo>
                    <a:lnTo>
                      <a:pt x="610" y="72"/>
                    </a:lnTo>
                    <a:lnTo>
                      <a:pt x="683" y="47"/>
                    </a:lnTo>
                    <a:lnTo>
                      <a:pt x="758" y="26"/>
                    </a:lnTo>
                    <a:lnTo>
                      <a:pt x="836" y="12"/>
                    </a:lnTo>
                    <a:lnTo>
                      <a:pt x="916" y="3"/>
                    </a:lnTo>
                    <a:lnTo>
                      <a:pt x="998" y="0"/>
                    </a:lnTo>
                    <a:lnTo>
                      <a:pt x="1080" y="3"/>
                    </a:lnTo>
                    <a:lnTo>
                      <a:pt x="1160" y="12"/>
                    </a:lnTo>
                    <a:lnTo>
                      <a:pt x="1238" y="26"/>
                    </a:lnTo>
                    <a:lnTo>
                      <a:pt x="1313" y="47"/>
                    </a:lnTo>
                    <a:lnTo>
                      <a:pt x="1386" y="72"/>
                    </a:lnTo>
                    <a:lnTo>
                      <a:pt x="1457" y="102"/>
                    </a:lnTo>
                    <a:lnTo>
                      <a:pt x="1524" y="137"/>
                    </a:lnTo>
                    <a:lnTo>
                      <a:pt x="1587" y="177"/>
                    </a:lnTo>
                    <a:lnTo>
                      <a:pt x="1647" y="221"/>
                    </a:lnTo>
                    <a:lnTo>
                      <a:pt x="1704" y="269"/>
                    </a:lnTo>
                    <a:lnTo>
                      <a:pt x="1756" y="320"/>
                    </a:lnTo>
                    <a:lnTo>
                      <a:pt x="1803" y="375"/>
                    </a:lnTo>
                    <a:lnTo>
                      <a:pt x="1846" y="434"/>
                    </a:lnTo>
                    <a:lnTo>
                      <a:pt x="1884" y="496"/>
                    </a:lnTo>
                    <a:lnTo>
                      <a:pt x="1917" y="560"/>
                    </a:lnTo>
                    <a:lnTo>
                      <a:pt x="1945" y="627"/>
                    </a:lnTo>
                    <a:lnTo>
                      <a:pt x="1967" y="697"/>
                    </a:lnTo>
                    <a:lnTo>
                      <a:pt x="1983" y="768"/>
                    </a:lnTo>
                    <a:lnTo>
                      <a:pt x="1992" y="842"/>
                    </a:lnTo>
                    <a:lnTo>
                      <a:pt x="1996" y="917"/>
                    </a:lnTo>
                    <a:lnTo>
                      <a:pt x="1992" y="992"/>
                    </a:lnTo>
                    <a:lnTo>
                      <a:pt x="1983" y="1066"/>
                    </a:lnTo>
                    <a:lnTo>
                      <a:pt x="1967" y="1138"/>
                    </a:lnTo>
                    <a:lnTo>
                      <a:pt x="1945" y="1207"/>
                    </a:lnTo>
                    <a:lnTo>
                      <a:pt x="1917" y="1274"/>
                    </a:lnTo>
                    <a:lnTo>
                      <a:pt x="1884" y="1339"/>
                    </a:lnTo>
                    <a:lnTo>
                      <a:pt x="1846" y="1401"/>
                    </a:lnTo>
                    <a:lnTo>
                      <a:pt x="1803" y="1459"/>
                    </a:lnTo>
                    <a:lnTo>
                      <a:pt x="1756" y="1514"/>
                    </a:lnTo>
                    <a:lnTo>
                      <a:pt x="1704" y="1566"/>
                    </a:lnTo>
                    <a:lnTo>
                      <a:pt x="1647" y="1614"/>
                    </a:lnTo>
                    <a:lnTo>
                      <a:pt x="1587" y="1658"/>
                    </a:lnTo>
                    <a:lnTo>
                      <a:pt x="1524" y="1697"/>
                    </a:lnTo>
                    <a:lnTo>
                      <a:pt x="1457" y="1732"/>
                    </a:lnTo>
                    <a:lnTo>
                      <a:pt x="1386" y="1763"/>
                    </a:lnTo>
                    <a:lnTo>
                      <a:pt x="1313" y="1788"/>
                    </a:lnTo>
                    <a:lnTo>
                      <a:pt x="1238" y="1808"/>
                    </a:lnTo>
                    <a:lnTo>
                      <a:pt x="1160" y="1823"/>
                    </a:lnTo>
                    <a:lnTo>
                      <a:pt x="1080" y="1832"/>
                    </a:lnTo>
                    <a:lnTo>
                      <a:pt x="998" y="1835"/>
                    </a:lnTo>
                    <a:lnTo>
                      <a:pt x="916" y="1832"/>
                    </a:lnTo>
                    <a:lnTo>
                      <a:pt x="836" y="1823"/>
                    </a:lnTo>
                    <a:lnTo>
                      <a:pt x="758" y="1808"/>
                    </a:lnTo>
                    <a:lnTo>
                      <a:pt x="683" y="1788"/>
                    </a:lnTo>
                    <a:lnTo>
                      <a:pt x="610" y="1763"/>
                    </a:lnTo>
                    <a:lnTo>
                      <a:pt x="539" y="1732"/>
                    </a:lnTo>
                    <a:lnTo>
                      <a:pt x="472" y="1697"/>
                    </a:lnTo>
                    <a:lnTo>
                      <a:pt x="409" y="1658"/>
                    </a:lnTo>
                    <a:lnTo>
                      <a:pt x="349" y="1614"/>
                    </a:lnTo>
                    <a:lnTo>
                      <a:pt x="292" y="1566"/>
                    </a:lnTo>
                    <a:lnTo>
                      <a:pt x="240" y="1514"/>
                    </a:lnTo>
                    <a:lnTo>
                      <a:pt x="193" y="1459"/>
                    </a:lnTo>
                    <a:lnTo>
                      <a:pt x="150" y="1401"/>
                    </a:lnTo>
                    <a:lnTo>
                      <a:pt x="111" y="1339"/>
                    </a:lnTo>
                    <a:lnTo>
                      <a:pt x="78" y="1274"/>
                    </a:lnTo>
                    <a:lnTo>
                      <a:pt x="51" y="1207"/>
                    </a:lnTo>
                    <a:lnTo>
                      <a:pt x="29" y="1138"/>
                    </a:lnTo>
                    <a:lnTo>
                      <a:pt x="13" y="1066"/>
                    </a:lnTo>
                    <a:lnTo>
                      <a:pt x="3" y="992"/>
                    </a:lnTo>
                    <a:lnTo>
                      <a:pt x="0" y="917"/>
                    </a:lnTo>
                    <a:close/>
                  </a:path>
                </a:pathLst>
              </a:custGeom>
              <a:noFill/>
              <a:ln w="57150">
                <a:solidFill>
                  <a:srgbClr val="48C5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oup 33"/>
            <p:cNvGrpSpPr>
              <a:grpSpLocks/>
            </p:cNvGrpSpPr>
            <p:nvPr/>
          </p:nvGrpSpPr>
          <p:grpSpPr bwMode="auto">
            <a:xfrm>
              <a:off x="11422" y="5796"/>
              <a:ext cx="1742" cy="1835"/>
              <a:chOff x="11422" y="5796"/>
              <a:chExt cx="1742" cy="1835"/>
            </a:xfrm>
          </p:grpSpPr>
          <p:sp>
            <p:nvSpPr>
              <p:cNvPr id="6155" name="Freeform 34"/>
              <p:cNvSpPr>
                <a:spLocks/>
              </p:cNvSpPr>
              <p:nvPr/>
            </p:nvSpPr>
            <p:spPr bwMode="auto">
              <a:xfrm>
                <a:off x="11422" y="5796"/>
                <a:ext cx="1742" cy="1835"/>
              </a:xfrm>
              <a:custGeom>
                <a:avLst/>
                <a:gdLst>
                  <a:gd name="T0" fmla="+- 0 11425 11422"/>
                  <a:gd name="T1" fmla="*/ T0 w 1742"/>
                  <a:gd name="T2" fmla="+- 0 6638 5796"/>
                  <a:gd name="T3" fmla="*/ 6638 h 1835"/>
                  <a:gd name="T4" fmla="+- 0 11448 11422"/>
                  <a:gd name="T5" fmla="*/ T4 w 1742"/>
                  <a:gd name="T6" fmla="+- 0 6493 5796"/>
                  <a:gd name="T7" fmla="*/ 6493 h 1835"/>
                  <a:gd name="T8" fmla="+- 0 11491 11422"/>
                  <a:gd name="T9" fmla="*/ T8 w 1742"/>
                  <a:gd name="T10" fmla="+- 0 6356 5796"/>
                  <a:gd name="T11" fmla="*/ 6356 h 1835"/>
                  <a:gd name="T12" fmla="+- 0 11553 11422"/>
                  <a:gd name="T13" fmla="*/ T12 w 1742"/>
                  <a:gd name="T14" fmla="+- 0 6230 5796"/>
                  <a:gd name="T15" fmla="*/ 6230 h 1835"/>
                  <a:gd name="T16" fmla="+- 0 11632 11422"/>
                  <a:gd name="T17" fmla="*/ T16 w 1742"/>
                  <a:gd name="T18" fmla="+- 0 6116 5796"/>
                  <a:gd name="T19" fmla="*/ 6116 h 1835"/>
                  <a:gd name="T20" fmla="+- 0 11727 11422"/>
                  <a:gd name="T21" fmla="*/ T20 w 1742"/>
                  <a:gd name="T22" fmla="+- 0 6017 5796"/>
                  <a:gd name="T23" fmla="*/ 6017 h 1835"/>
                  <a:gd name="T24" fmla="+- 0 11835 11422"/>
                  <a:gd name="T25" fmla="*/ T24 w 1742"/>
                  <a:gd name="T26" fmla="+- 0 5933 5796"/>
                  <a:gd name="T27" fmla="*/ 5933 h 1835"/>
                  <a:gd name="T28" fmla="+- 0 11954 11422"/>
                  <a:gd name="T29" fmla="*/ T28 w 1742"/>
                  <a:gd name="T30" fmla="+- 0 5868 5796"/>
                  <a:gd name="T31" fmla="*/ 5868 h 1835"/>
                  <a:gd name="T32" fmla="+- 0 12084 11422"/>
                  <a:gd name="T33" fmla="*/ T32 w 1742"/>
                  <a:gd name="T34" fmla="+- 0 5822 5796"/>
                  <a:gd name="T35" fmla="*/ 5822 h 1835"/>
                  <a:gd name="T36" fmla="+- 0 12222 11422"/>
                  <a:gd name="T37" fmla="*/ T36 w 1742"/>
                  <a:gd name="T38" fmla="+- 0 5799 5796"/>
                  <a:gd name="T39" fmla="*/ 5799 h 1835"/>
                  <a:gd name="T40" fmla="+- 0 12365 11422"/>
                  <a:gd name="T41" fmla="*/ T40 w 1742"/>
                  <a:gd name="T42" fmla="+- 0 5799 5796"/>
                  <a:gd name="T43" fmla="*/ 5799 h 1835"/>
                  <a:gd name="T44" fmla="+- 0 12503 11422"/>
                  <a:gd name="T45" fmla="*/ T44 w 1742"/>
                  <a:gd name="T46" fmla="+- 0 5822 5796"/>
                  <a:gd name="T47" fmla="*/ 5822 h 1835"/>
                  <a:gd name="T48" fmla="+- 0 12632 11422"/>
                  <a:gd name="T49" fmla="*/ T48 w 1742"/>
                  <a:gd name="T50" fmla="+- 0 5868 5796"/>
                  <a:gd name="T51" fmla="*/ 5868 h 1835"/>
                  <a:gd name="T52" fmla="+- 0 12752 11422"/>
                  <a:gd name="T53" fmla="*/ T52 w 1742"/>
                  <a:gd name="T54" fmla="+- 0 5933 5796"/>
                  <a:gd name="T55" fmla="*/ 5933 h 1835"/>
                  <a:gd name="T56" fmla="+- 0 12860 11422"/>
                  <a:gd name="T57" fmla="*/ T56 w 1742"/>
                  <a:gd name="T58" fmla="+- 0 6017 5796"/>
                  <a:gd name="T59" fmla="*/ 6017 h 1835"/>
                  <a:gd name="T60" fmla="+- 0 12955 11422"/>
                  <a:gd name="T61" fmla="*/ T60 w 1742"/>
                  <a:gd name="T62" fmla="+- 0 6116 5796"/>
                  <a:gd name="T63" fmla="*/ 6116 h 1835"/>
                  <a:gd name="T64" fmla="+- 0 13034 11422"/>
                  <a:gd name="T65" fmla="*/ T64 w 1742"/>
                  <a:gd name="T66" fmla="+- 0 6230 5796"/>
                  <a:gd name="T67" fmla="*/ 6230 h 1835"/>
                  <a:gd name="T68" fmla="+- 0 13096 11422"/>
                  <a:gd name="T69" fmla="*/ T68 w 1742"/>
                  <a:gd name="T70" fmla="+- 0 6356 5796"/>
                  <a:gd name="T71" fmla="*/ 6356 h 1835"/>
                  <a:gd name="T72" fmla="+- 0 13139 11422"/>
                  <a:gd name="T73" fmla="*/ T72 w 1742"/>
                  <a:gd name="T74" fmla="+- 0 6493 5796"/>
                  <a:gd name="T75" fmla="*/ 6493 h 1835"/>
                  <a:gd name="T76" fmla="+- 0 13162 11422"/>
                  <a:gd name="T77" fmla="*/ T76 w 1742"/>
                  <a:gd name="T78" fmla="+- 0 6638 5796"/>
                  <a:gd name="T79" fmla="*/ 6638 h 1835"/>
                  <a:gd name="T80" fmla="+- 0 13162 11422"/>
                  <a:gd name="T81" fmla="*/ T80 w 1742"/>
                  <a:gd name="T82" fmla="+- 0 6788 5796"/>
                  <a:gd name="T83" fmla="*/ 6788 h 1835"/>
                  <a:gd name="T84" fmla="+- 0 13139 11422"/>
                  <a:gd name="T85" fmla="*/ T84 w 1742"/>
                  <a:gd name="T86" fmla="+- 0 6934 5796"/>
                  <a:gd name="T87" fmla="*/ 6934 h 1835"/>
                  <a:gd name="T88" fmla="+- 0 13096 11422"/>
                  <a:gd name="T89" fmla="*/ T88 w 1742"/>
                  <a:gd name="T90" fmla="+- 0 7070 5796"/>
                  <a:gd name="T91" fmla="*/ 7070 h 1835"/>
                  <a:gd name="T92" fmla="+- 0 13034 11422"/>
                  <a:gd name="T93" fmla="*/ T92 w 1742"/>
                  <a:gd name="T94" fmla="+- 0 7196 5796"/>
                  <a:gd name="T95" fmla="*/ 7196 h 1835"/>
                  <a:gd name="T96" fmla="+- 0 12955 11422"/>
                  <a:gd name="T97" fmla="*/ T96 w 1742"/>
                  <a:gd name="T98" fmla="+- 0 7310 5796"/>
                  <a:gd name="T99" fmla="*/ 7310 h 1835"/>
                  <a:gd name="T100" fmla="+- 0 12860 11422"/>
                  <a:gd name="T101" fmla="*/ T100 w 1742"/>
                  <a:gd name="T102" fmla="+- 0 7410 5796"/>
                  <a:gd name="T103" fmla="*/ 7410 h 1835"/>
                  <a:gd name="T104" fmla="+- 0 12752 11422"/>
                  <a:gd name="T105" fmla="*/ T104 w 1742"/>
                  <a:gd name="T106" fmla="+- 0 7493 5796"/>
                  <a:gd name="T107" fmla="*/ 7493 h 1835"/>
                  <a:gd name="T108" fmla="+- 0 12632 11422"/>
                  <a:gd name="T109" fmla="*/ T108 w 1742"/>
                  <a:gd name="T110" fmla="+- 0 7558 5796"/>
                  <a:gd name="T111" fmla="*/ 7558 h 1835"/>
                  <a:gd name="T112" fmla="+- 0 12503 11422"/>
                  <a:gd name="T113" fmla="*/ T112 w 1742"/>
                  <a:gd name="T114" fmla="+- 0 7604 5796"/>
                  <a:gd name="T115" fmla="*/ 7604 h 1835"/>
                  <a:gd name="T116" fmla="+- 0 12365 11422"/>
                  <a:gd name="T117" fmla="*/ T116 w 1742"/>
                  <a:gd name="T118" fmla="+- 0 7628 5796"/>
                  <a:gd name="T119" fmla="*/ 7628 h 1835"/>
                  <a:gd name="T120" fmla="+- 0 12222 11422"/>
                  <a:gd name="T121" fmla="*/ T120 w 1742"/>
                  <a:gd name="T122" fmla="+- 0 7628 5796"/>
                  <a:gd name="T123" fmla="*/ 7628 h 1835"/>
                  <a:gd name="T124" fmla="+- 0 12084 11422"/>
                  <a:gd name="T125" fmla="*/ T124 w 1742"/>
                  <a:gd name="T126" fmla="+- 0 7604 5796"/>
                  <a:gd name="T127" fmla="*/ 7604 h 1835"/>
                  <a:gd name="T128" fmla="+- 0 11954 11422"/>
                  <a:gd name="T129" fmla="*/ T128 w 1742"/>
                  <a:gd name="T130" fmla="+- 0 7558 5796"/>
                  <a:gd name="T131" fmla="*/ 7558 h 1835"/>
                  <a:gd name="T132" fmla="+- 0 11835 11422"/>
                  <a:gd name="T133" fmla="*/ T132 w 1742"/>
                  <a:gd name="T134" fmla="+- 0 7493 5796"/>
                  <a:gd name="T135" fmla="*/ 7493 h 1835"/>
                  <a:gd name="T136" fmla="+- 0 11727 11422"/>
                  <a:gd name="T137" fmla="*/ T136 w 1742"/>
                  <a:gd name="T138" fmla="+- 0 7410 5796"/>
                  <a:gd name="T139" fmla="*/ 7410 h 1835"/>
                  <a:gd name="T140" fmla="+- 0 11632 11422"/>
                  <a:gd name="T141" fmla="*/ T140 w 1742"/>
                  <a:gd name="T142" fmla="+- 0 7310 5796"/>
                  <a:gd name="T143" fmla="*/ 7310 h 1835"/>
                  <a:gd name="T144" fmla="+- 0 11553 11422"/>
                  <a:gd name="T145" fmla="*/ T144 w 1742"/>
                  <a:gd name="T146" fmla="+- 0 7196 5796"/>
                  <a:gd name="T147" fmla="*/ 7196 h 1835"/>
                  <a:gd name="T148" fmla="+- 0 11491 11422"/>
                  <a:gd name="T149" fmla="*/ T148 w 1742"/>
                  <a:gd name="T150" fmla="+- 0 7070 5796"/>
                  <a:gd name="T151" fmla="*/ 7070 h 1835"/>
                  <a:gd name="T152" fmla="+- 0 11448 11422"/>
                  <a:gd name="T153" fmla="*/ T152 w 1742"/>
                  <a:gd name="T154" fmla="+- 0 6934 5796"/>
                  <a:gd name="T155" fmla="*/ 6934 h 1835"/>
                  <a:gd name="T156" fmla="+- 0 11425 11422"/>
                  <a:gd name="T157" fmla="*/ T156 w 1742"/>
                  <a:gd name="T158" fmla="+- 0 6788 5796"/>
                  <a:gd name="T159" fmla="*/ 6788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742" h="1835">
                    <a:moveTo>
                      <a:pt x="0" y="917"/>
                    </a:moveTo>
                    <a:lnTo>
                      <a:pt x="3" y="842"/>
                    </a:lnTo>
                    <a:lnTo>
                      <a:pt x="12" y="768"/>
                    </a:lnTo>
                    <a:lnTo>
                      <a:pt x="26" y="697"/>
                    </a:lnTo>
                    <a:lnTo>
                      <a:pt x="45" y="627"/>
                    </a:lnTo>
                    <a:lnTo>
                      <a:pt x="69" y="560"/>
                    </a:lnTo>
                    <a:lnTo>
                      <a:pt x="98" y="496"/>
                    </a:lnTo>
                    <a:lnTo>
                      <a:pt x="131" y="434"/>
                    </a:lnTo>
                    <a:lnTo>
                      <a:pt x="168" y="375"/>
                    </a:lnTo>
                    <a:lnTo>
                      <a:pt x="210" y="320"/>
                    </a:lnTo>
                    <a:lnTo>
                      <a:pt x="256" y="268"/>
                    </a:lnTo>
                    <a:lnTo>
                      <a:pt x="305" y="221"/>
                    </a:lnTo>
                    <a:lnTo>
                      <a:pt x="357" y="177"/>
                    </a:lnTo>
                    <a:lnTo>
                      <a:pt x="413" y="137"/>
                    </a:lnTo>
                    <a:lnTo>
                      <a:pt x="471" y="102"/>
                    </a:lnTo>
                    <a:lnTo>
                      <a:pt x="532" y="72"/>
                    </a:lnTo>
                    <a:lnTo>
                      <a:pt x="596" y="47"/>
                    </a:lnTo>
                    <a:lnTo>
                      <a:pt x="662" y="26"/>
                    </a:lnTo>
                    <a:lnTo>
                      <a:pt x="730" y="12"/>
                    </a:lnTo>
                    <a:lnTo>
                      <a:pt x="800" y="3"/>
                    </a:lnTo>
                    <a:lnTo>
                      <a:pt x="871" y="0"/>
                    </a:lnTo>
                    <a:lnTo>
                      <a:pt x="943" y="3"/>
                    </a:lnTo>
                    <a:lnTo>
                      <a:pt x="1013" y="12"/>
                    </a:lnTo>
                    <a:lnTo>
                      <a:pt x="1081" y="26"/>
                    </a:lnTo>
                    <a:lnTo>
                      <a:pt x="1147" y="47"/>
                    </a:lnTo>
                    <a:lnTo>
                      <a:pt x="1210" y="72"/>
                    </a:lnTo>
                    <a:lnTo>
                      <a:pt x="1272" y="102"/>
                    </a:lnTo>
                    <a:lnTo>
                      <a:pt x="1330" y="137"/>
                    </a:lnTo>
                    <a:lnTo>
                      <a:pt x="1386" y="177"/>
                    </a:lnTo>
                    <a:lnTo>
                      <a:pt x="1438" y="221"/>
                    </a:lnTo>
                    <a:lnTo>
                      <a:pt x="1487" y="268"/>
                    </a:lnTo>
                    <a:lnTo>
                      <a:pt x="1533" y="320"/>
                    </a:lnTo>
                    <a:lnTo>
                      <a:pt x="1574" y="375"/>
                    </a:lnTo>
                    <a:lnTo>
                      <a:pt x="1612" y="434"/>
                    </a:lnTo>
                    <a:lnTo>
                      <a:pt x="1645" y="496"/>
                    </a:lnTo>
                    <a:lnTo>
                      <a:pt x="1674" y="560"/>
                    </a:lnTo>
                    <a:lnTo>
                      <a:pt x="1698" y="627"/>
                    </a:lnTo>
                    <a:lnTo>
                      <a:pt x="1717" y="697"/>
                    </a:lnTo>
                    <a:lnTo>
                      <a:pt x="1731" y="768"/>
                    </a:lnTo>
                    <a:lnTo>
                      <a:pt x="1740" y="842"/>
                    </a:lnTo>
                    <a:lnTo>
                      <a:pt x="1742" y="917"/>
                    </a:lnTo>
                    <a:lnTo>
                      <a:pt x="1740" y="992"/>
                    </a:lnTo>
                    <a:lnTo>
                      <a:pt x="1731" y="1066"/>
                    </a:lnTo>
                    <a:lnTo>
                      <a:pt x="1717" y="1138"/>
                    </a:lnTo>
                    <a:lnTo>
                      <a:pt x="1698" y="1207"/>
                    </a:lnTo>
                    <a:lnTo>
                      <a:pt x="1674" y="1274"/>
                    </a:lnTo>
                    <a:lnTo>
                      <a:pt x="1645" y="1339"/>
                    </a:lnTo>
                    <a:lnTo>
                      <a:pt x="1612" y="1400"/>
                    </a:lnTo>
                    <a:lnTo>
                      <a:pt x="1574" y="1459"/>
                    </a:lnTo>
                    <a:lnTo>
                      <a:pt x="1533" y="1514"/>
                    </a:lnTo>
                    <a:lnTo>
                      <a:pt x="1487" y="1566"/>
                    </a:lnTo>
                    <a:lnTo>
                      <a:pt x="1438" y="1614"/>
                    </a:lnTo>
                    <a:lnTo>
                      <a:pt x="1386" y="1658"/>
                    </a:lnTo>
                    <a:lnTo>
                      <a:pt x="1330" y="1697"/>
                    </a:lnTo>
                    <a:lnTo>
                      <a:pt x="1272" y="1732"/>
                    </a:lnTo>
                    <a:lnTo>
                      <a:pt x="1210" y="1762"/>
                    </a:lnTo>
                    <a:lnTo>
                      <a:pt x="1147" y="1788"/>
                    </a:lnTo>
                    <a:lnTo>
                      <a:pt x="1081" y="1808"/>
                    </a:lnTo>
                    <a:lnTo>
                      <a:pt x="1013" y="1823"/>
                    </a:lnTo>
                    <a:lnTo>
                      <a:pt x="943" y="1832"/>
                    </a:lnTo>
                    <a:lnTo>
                      <a:pt x="871" y="1835"/>
                    </a:lnTo>
                    <a:lnTo>
                      <a:pt x="800" y="1832"/>
                    </a:lnTo>
                    <a:lnTo>
                      <a:pt x="730" y="1823"/>
                    </a:lnTo>
                    <a:lnTo>
                      <a:pt x="662" y="1808"/>
                    </a:lnTo>
                    <a:lnTo>
                      <a:pt x="596" y="1788"/>
                    </a:lnTo>
                    <a:lnTo>
                      <a:pt x="532" y="1762"/>
                    </a:lnTo>
                    <a:lnTo>
                      <a:pt x="471" y="1732"/>
                    </a:lnTo>
                    <a:lnTo>
                      <a:pt x="413" y="1697"/>
                    </a:lnTo>
                    <a:lnTo>
                      <a:pt x="357" y="1658"/>
                    </a:lnTo>
                    <a:lnTo>
                      <a:pt x="305" y="1614"/>
                    </a:lnTo>
                    <a:lnTo>
                      <a:pt x="256" y="1566"/>
                    </a:lnTo>
                    <a:lnTo>
                      <a:pt x="210" y="1514"/>
                    </a:lnTo>
                    <a:lnTo>
                      <a:pt x="168" y="1459"/>
                    </a:lnTo>
                    <a:lnTo>
                      <a:pt x="131" y="1400"/>
                    </a:lnTo>
                    <a:lnTo>
                      <a:pt x="98" y="1339"/>
                    </a:lnTo>
                    <a:lnTo>
                      <a:pt x="69" y="1274"/>
                    </a:lnTo>
                    <a:lnTo>
                      <a:pt x="45" y="1207"/>
                    </a:lnTo>
                    <a:lnTo>
                      <a:pt x="26" y="1138"/>
                    </a:lnTo>
                    <a:lnTo>
                      <a:pt x="12" y="1066"/>
                    </a:lnTo>
                    <a:lnTo>
                      <a:pt x="3" y="992"/>
                    </a:lnTo>
                    <a:lnTo>
                      <a:pt x="0" y="917"/>
                    </a:lnTo>
                    <a:close/>
                  </a:path>
                </a:pathLst>
              </a:custGeom>
              <a:noFill/>
              <a:ln w="57150">
                <a:solidFill>
                  <a:srgbClr val="48C5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9597" y="8053"/>
              <a:ext cx="1793" cy="1835"/>
              <a:chOff x="9597" y="8053"/>
              <a:chExt cx="1793" cy="1835"/>
            </a:xfrm>
          </p:grpSpPr>
          <p:sp>
            <p:nvSpPr>
              <p:cNvPr id="6154" name="Freeform 36"/>
              <p:cNvSpPr>
                <a:spLocks/>
              </p:cNvSpPr>
              <p:nvPr/>
            </p:nvSpPr>
            <p:spPr bwMode="auto">
              <a:xfrm>
                <a:off x="9597" y="8053"/>
                <a:ext cx="1793" cy="1835"/>
              </a:xfrm>
              <a:custGeom>
                <a:avLst/>
                <a:gdLst>
                  <a:gd name="T0" fmla="+- 0 10420 9597"/>
                  <a:gd name="T1" fmla="*/ T0 w 1793"/>
                  <a:gd name="T2" fmla="+- 0 8056 8053"/>
                  <a:gd name="T3" fmla="*/ 8056 h 1835"/>
                  <a:gd name="T4" fmla="+- 0 10278 9597"/>
                  <a:gd name="T5" fmla="*/ T4 w 1793"/>
                  <a:gd name="T6" fmla="+- 0 8080 8053"/>
                  <a:gd name="T7" fmla="*/ 8080 h 1835"/>
                  <a:gd name="T8" fmla="+- 0 10144 9597"/>
                  <a:gd name="T9" fmla="*/ T8 w 1793"/>
                  <a:gd name="T10" fmla="+- 0 8125 8053"/>
                  <a:gd name="T11" fmla="*/ 8125 h 1835"/>
                  <a:gd name="T12" fmla="+- 0 10021 9597"/>
                  <a:gd name="T13" fmla="*/ T12 w 1793"/>
                  <a:gd name="T14" fmla="+- 0 8190 8053"/>
                  <a:gd name="T15" fmla="*/ 8190 h 1835"/>
                  <a:gd name="T16" fmla="+- 0 9910 9597"/>
                  <a:gd name="T17" fmla="*/ T16 w 1793"/>
                  <a:gd name="T18" fmla="+- 0 8274 8053"/>
                  <a:gd name="T19" fmla="*/ 8274 h 1835"/>
                  <a:gd name="T20" fmla="+- 0 9812 9597"/>
                  <a:gd name="T21" fmla="*/ T20 w 1793"/>
                  <a:gd name="T22" fmla="+- 0 8373 8053"/>
                  <a:gd name="T23" fmla="*/ 8373 h 1835"/>
                  <a:gd name="T24" fmla="+- 0 9731 9597"/>
                  <a:gd name="T25" fmla="*/ T24 w 1793"/>
                  <a:gd name="T26" fmla="+- 0 8487 8053"/>
                  <a:gd name="T27" fmla="*/ 8487 h 1835"/>
                  <a:gd name="T28" fmla="+- 0 9667 9597"/>
                  <a:gd name="T29" fmla="*/ T28 w 1793"/>
                  <a:gd name="T30" fmla="+- 0 8613 8053"/>
                  <a:gd name="T31" fmla="*/ 8613 h 1835"/>
                  <a:gd name="T32" fmla="+- 0 9623 9597"/>
                  <a:gd name="T33" fmla="*/ T32 w 1793"/>
                  <a:gd name="T34" fmla="+- 0 8750 8053"/>
                  <a:gd name="T35" fmla="*/ 8750 h 1835"/>
                  <a:gd name="T36" fmla="+- 0 9600 9597"/>
                  <a:gd name="T37" fmla="*/ T36 w 1793"/>
                  <a:gd name="T38" fmla="+- 0 8895 8053"/>
                  <a:gd name="T39" fmla="*/ 8895 h 1835"/>
                  <a:gd name="T40" fmla="+- 0 9600 9597"/>
                  <a:gd name="T41" fmla="*/ T40 w 1793"/>
                  <a:gd name="T42" fmla="+- 0 9046 8053"/>
                  <a:gd name="T43" fmla="*/ 9046 h 1835"/>
                  <a:gd name="T44" fmla="+- 0 9623 9597"/>
                  <a:gd name="T45" fmla="*/ T44 w 1793"/>
                  <a:gd name="T46" fmla="+- 0 9191 8053"/>
                  <a:gd name="T47" fmla="*/ 9191 h 1835"/>
                  <a:gd name="T48" fmla="+- 0 9667 9597"/>
                  <a:gd name="T49" fmla="*/ T48 w 1793"/>
                  <a:gd name="T50" fmla="+- 0 9328 8053"/>
                  <a:gd name="T51" fmla="*/ 9328 h 1835"/>
                  <a:gd name="T52" fmla="+- 0 9731 9597"/>
                  <a:gd name="T53" fmla="*/ T52 w 1793"/>
                  <a:gd name="T54" fmla="+- 0 9454 8053"/>
                  <a:gd name="T55" fmla="*/ 9454 h 1835"/>
                  <a:gd name="T56" fmla="+- 0 9812 9597"/>
                  <a:gd name="T57" fmla="*/ T56 w 1793"/>
                  <a:gd name="T58" fmla="+- 0 9567 8053"/>
                  <a:gd name="T59" fmla="*/ 9567 h 1835"/>
                  <a:gd name="T60" fmla="+- 0 9910 9597"/>
                  <a:gd name="T61" fmla="*/ T60 w 1793"/>
                  <a:gd name="T62" fmla="+- 0 9667 8053"/>
                  <a:gd name="T63" fmla="*/ 9667 h 1835"/>
                  <a:gd name="T64" fmla="+- 0 10021 9597"/>
                  <a:gd name="T65" fmla="*/ T64 w 1793"/>
                  <a:gd name="T66" fmla="+- 0 9750 8053"/>
                  <a:gd name="T67" fmla="*/ 9750 h 1835"/>
                  <a:gd name="T68" fmla="+- 0 10144 9597"/>
                  <a:gd name="T69" fmla="*/ T68 w 1793"/>
                  <a:gd name="T70" fmla="+- 0 9816 8053"/>
                  <a:gd name="T71" fmla="*/ 9816 h 1835"/>
                  <a:gd name="T72" fmla="+- 0 10278 9597"/>
                  <a:gd name="T73" fmla="*/ T72 w 1793"/>
                  <a:gd name="T74" fmla="+- 0 9861 8053"/>
                  <a:gd name="T75" fmla="*/ 9861 h 1835"/>
                  <a:gd name="T76" fmla="+- 0 10420 9597"/>
                  <a:gd name="T77" fmla="*/ T76 w 1793"/>
                  <a:gd name="T78" fmla="+- 0 9885 8053"/>
                  <a:gd name="T79" fmla="*/ 9885 h 1835"/>
                  <a:gd name="T80" fmla="+- 0 10567 9597"/>
                  <a:gd name="T81" fmla="*/ T80 w 1793"/>
                  <a:gd name="T82" fmla="+- 0 9885 8053"/>
                  <a:gd name="T83" fmla="*/ 9885 h 1835"/>
                  <a:gd name="T84" fmla="+- 0 10709 9597"/>
                  <a:gd name="T85" fmla="*/ T84 w 1793"/>
                  <a:gd name="T86" fmla="+- 0 9861 8053"/>
                  <a:gd name="T87" fmla="*/ 9861 h 1835"/>
                  <a:gd name="T88" fmla="+- 0 10842 9597"/>
                  <a:gd name="T89" fmla="*/ T88 w 1793"/>
                  <a:gd name="T90" fmla="+- 0 9816 8053"/>
                  <a:gd name="T91" fmla="*/ 9816 h 1835"/>
                  <a:gd name="T92" fmla="+- 0 10966 9597"/>
                  <a:gd name="T93" fmla="*/ T92 w 1793"/>
                  <a:gd name="T94" fmla="+- 0 9750 8053"/>
                  <a:gd name="T95" fmla="*/ 9750 h 1835"/>
                  <a:gd name="T96" fmla="+- 0 11077 9597"/>
                  <a:gd name="T97" fmla="*/ T96 w 1793"/>
                  <a:gd name="T98" fmla="+- 0 9667 8053"/>
                  <a:gd name="T99" fmla="*/ 9667 h 1835"/>
                  <a:gd name="T100" fmla="+- 0 11174 9597"/>
                  <a:gd name="T101" fmla="*/ T100 w 1793"/>
                  <a:gd name="T102" fmla="+- 0 9567 8053"/>
                  <a:gd name="T103" fmla="*/ 9567 h 1835"/>
                  <a:gd name="T104" fmla="+- 0 11256 9597"/>
                  <a:gd name="T105" fmla="*/ T104 w 1793"/>
                  <a:gd name="T106" fmla="+- 0 9454 8053"/>
                  <a:gd name="T107" fmla="*/ 9454 h 1835"/>
                  <a:gd name="T108" fmla="+- 0 11320 9597"/>
                  <a:gd name="T109" fmla="*/ T108 w 1793"/>
                  <a:gd name="T110" fmla="+- 0 9328 8053"/>
                  <a:gd name="T111" fmla="*/ 9328 h 1835"/>
                  <a:gd name="T112" fmla="+- 0 11364 9597"/>
                  <a:gd name="T113" fmla="*/ T112 w 1793"/>
                  <a:gd name="T114" fmla="+- 0 9191 8053"/>
                  <a:gd name="T115" fmla="*/ 9191 h 1835"/>
                  <a:gd name="T116" fmla="+- 0 11387 9597"/>
                  <a:gd name="T117" fmla="*/ T116 w 1793"/>
                  <a:gd name="T118" fmla="+- 0 9046 8053"/>
                  <a:gd name="T119" fmla="*/ 9046 h 1835"/>
                  <a:gd name="T120" fmla="+- 0 11387 9597"/>
                  <a:gd name="T121" fmla="*/ T120 w 1793"/>
                  <a:gd name="T122" fmla="+- 0 8895 8053"/>
                  <a:gd name="T123" fmla="*/ 8895 h 1835"/>
                  <a:gd name="T124" fmla="+- 0 11364 9597"/>
                  <a:gd name="T125" fmla="*/ T124 w 1793"/>
                  <a:gd name="T126" fmla="+- 0 8750 8053"/>
                  <a:gd name="T127" fmla="*/ 8750 h 1835"/>
                  <a:gd name="T128" fmla="+- 0 11320 9597"/>
                  <a:gd name="T129" fmla="*/ T128 w 1793"/>
                  <a:gd name="T130" fmla="+- 0 8613 8053"/>
                  <a:gd name="T131" fmla="*/ 8613 h 1835"/>
                  <a:gd name="T132" fmla="+- 0 11256 9597"/>
                  <a:gd name="T133" fmla="*/ T132 w 1793"/>
                  <a:gd name="T134" fmla="+- 0 8487 8053"/>
                  <a:gd name="T135" fmla="*/ 8487 h 1835"/>
                  <a:gd name="T136" fmla="+- 0 11174 9597"/>
                  <a:gd name="T137" fmla="*/ T136 w 1793"/>
                  <a:gd name="T138" fmla="+- 0 8373 8053"/>
                  <a:gd name="T139" fmla="*/ 8373 h 1835"/>
                  <a:gd name="T140" fmla="+- 0 11077 9597"/>
                  <a:gd name="T141" fmla="*/ T140 w 1793"/>
                  <a:gd name="T142" fmla="+- 0 8274 8053"/>
                  <a:gd name="T143" fmla="*/ 8274 h 1835"/>
                  <a:gd name="T144" fmla="+- 0 10966 9597"/>
                  <a:gd name="T145" fmla="*/ T144 w 1793"/>
                  <a:gd name="T146" fmla="+- 0 8190 8053"/>
                  <a:gd name="T147" fmla="*/ 8190 h 1835"/>
                  <a:gd name="T148" fmla="+- 0 10842 9597"/>
                  <a:gd name="T149" fmla="*/ T148 w 1793"/>
                  <a:gd name="T150" fmla="+- 0 8125 8053"/>
                  <a:gd name="T151" fmla="*/ 8125 h 1835"/>
                  <a:gd name="T152" fmla="+- 0 10709 9597"/>
                  <a:gd name="T153" fmla="*/ T152 w 1793"/>
                  <a:gd name="T154" fmla="+- 0 8080 8053"/>
                  <a:gd name="T155" fmla="*/ 8080 h 1835"/>
                  <a:gd name="T156" fmla="+- 0 10567 9597"/>
                  <a:gd name="T157" fmla="*/ T156 w 1793"/>
                  <a:gd name="T158" fmla="+- 0 8056 8053"/>
                  <a:gd name="T159" fmla="*/ 8056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793" h="1835">
                    <a:moveTo>
                      <a:pt x="896" y="0"/>
                    </a:moveTo>
                    <a:lnTo>
                      <a:pt x="823" y="3"/>
                    </a:lnTo>
                    <a:lnTo>
                      <a:pt x="751" y="12"/>
                    </a:lnTo>
                    <a:lnTo>
                      <a:pt x="681" y="27"/>
                    </a:lnTo>
                    <a:lnTo>
                      <a:pt x="613" y="47"/>
                    </a:lnTo>
                    <a:lnTo>
                      <a:pt x="547" y="72"/>
                    </a:lnTo>
                    <a:lnTo>
                      <a:pt x="484" y="102"/>
                    </a:lnTo>
                    <a:lnTo>
                      <a:pt x="424" y="137"/>
                    </a:lnTo>
                    <a:lnTo>
                      <a:pt x="367" y="177"/>
                    </a:lnTo>
                    <a:lnTo>
                      <a:pt x="313" y="221"/>
                    </a:lnTo>
                    <a:lnTo>
                      <a:pt x="262" y="269"/>
                    </a:lnTo>
                    <a:lnTo>
                      <a:pt x="215" y="320"/>
                    </a:lnTo>
                    <a:lnTo>
                      <a:pt x="173" y="376"/>
                    </a:lnTo>
                    <a:lnTo>
                      <a:pt x="134" y="434"/>
                    </a:lnTo>
                    <a:lnTo>
                      <a:pt x="100" y="496"/>
                    </a:lnTo>
                    <a:lnTo>
                      <a:pt x="70" y="560"/>
                    </a:lnTo>
                    <a:lnTo>
                      <a:pt x="45" y="627"/>
                    </a:lnTo>
                    <a:lnTo>
                      <a:pt x="26" y="697"/>
                    </a:lnTo>
                    <a:lnTo>
                      <a:pt x="11" y="769"/>
                    </a:lnTo>
                    <a:lnTo>
                      <a:pt x="3" y="842"/>
                    </a:lnTo>
                    <a:lnTo>
                      <a:pt x="0" y="917"/>
                    </a:lnTo>
                    <a:lnTo>
                      <a:pt x="3" y="993"/>
                    </a:lnTo>
                    <a:lnTo>
                      <a:pt x="11" y="1066"/>
                    </a:lnTo>
                    <a:lnTo>
                      <a:pt x="26" y="1138"/>
                    </a:lnTo>
                    <a:lnTo>
                      <a:pt x="45" y="1207"/>
                    </a:lnTo>
                    <a:lnTo>
                      <a:pt x="70" y="1275"/>
                    </a:lnTo>
                    <a:lnTo>
                      <a:pt x="100" y="1339"/>
                    </a:lnTo>
                    <a:lnTo>
                      <a:pt x="134" y="1401"/>
                    </a:lnTo>
                    <a:lnTo>
                      <a:pt x="173" y="1459"/>
                    </a:lnTo>
                    <a:lnTo>
                      <a:pt x="215" y="1514"/>
                    </a:lnTo>
                    <a:lnTo>
                      <a:pt x="262" y="1566"/>
                    </a:lnTo>
                    <a:lnTo>
                      <a:pt x="313" y="1614"/>
                    </a:lnTo>
                    <a:lnTo>
                      <a:pt x="367" y="1658"/>
                    </a:lnTo>
                    <a:lnTo>
                      <a:pt x="424" y="1697"/>
                    </a:lnTo>
                    <a:lnTo>
                      <a:pt x="484" y="1732"/>
                    </a:lnTo>
                    <a:lnTo>
                      <a:pt x="547" y="1763"/>
                    </a:lnTo>
                    <a:lnTo>
                      <a:pt x="613" y="1788"/>
                    </a:lnTo>
                    <a:lnTo>
                      <a:pt x="681" y="1808"/>
                    </a:lnTo>
                    <a:lnTo>
                      <a:pt x="751" y="1823"/>
                    </a:lnTo>
                    <a:lnTo>
                      <a:pt x="823" y="1832"/>
                    </a:lnTo>
                    <a:lnTo>
                      <a:pt x="896" y="1835"/>
                    </a:lnTo>
                    <a:lnTo>
                      <a:pt x="970" y="1832"/>
                    </a:lnTo>
                    <a:lnTo>
                      <a:pt x="1042" y="1823"/>
                    </a:lnTo>
                    <a:lnTo>
                      <a:pt x="1112" y="1808"/>
                    </a:lnTo>
                    <a:lnTo>
                      <a:pt x="1180" y="1788"/>
                    </a:lnTo>
                    <a:lnTo>
                      <a:pt x="1245" y="1763"/>
                    </a:lnTo>
                    <a:lnTo>
                      <a:pt x="1308" y="1732"/>
                    </a:lnTo>
                    <a:lnTo>
                      <a:pt x="1369" y="1697"/>
                    </a:lnTo>
                    <a:lnTo>
                      <a:pt x="1426" y="1658"/>
                    </a:lnTo>
                    <a:lnTo>
                      <a:pt x="1480" y="1614"/>
                    </a:lnTo>
                    <a:lnTo>
                      <a:pt x="1530" y="1566"/>
                    </a:lnTo>
                    <a:lnTo>
                      <a:pt x="1577" y="1514"/>
                    </a:lnTo>
                    <a:lnTo>
                      <a:pt x="1620" y="1459"/>
                    </a:lnTo>
                    <a:lnTo>
                      <a:pt x="1659" y="1401"/>
                    </a:lnTo>
                    <a:lnTo>
                      <a:pt x="1693" y="1339"/>
                    </a:lnTo>
                    <a:lnTo>
                      <a:pt x="1723" y="1275"/>
                    </a:lnTo>
                    <a:lnTo>
                      <a:pt x="1747" y="1207"/>
                    </a:lnTo>
                    <a:lnTo>
                      <a:pt x="1767" y="1138"/>
                    </a:lnTo>
                    <a:lnTo>
                      <a:pt x="1781" y="1066"/>
                    </a:lnTo>
                    <a:lnTo>
                      <a:pt x="1790" y="993"/>
                    </a:lnTo>
                    <a:lnTo>
                      <a:pt x="1793" y="917"/>
                    </a:lnTo>
                    <a:lnTo>
                      <a:pt x="1790" y="842"/>
                    </a:lnTo>
                    <a:lnTo>
                      <a:pt x="1781" y="769"/>
                    </a:lnTo>
                    <a:lnTo>
                      <a:pt x="1767" y="697"/>
                    </a:lnTo>
                    <a:lnTo>
                      <a:pt x="1747" y="627"/>
                    </a:lnTo>
                    <a:lnTo>
                      <a:pt x="1723" y="560"/>
                    </a:lnTo>
                    <a:lnTo>
                      <a:pt x="1693" y="496"/>
                    </a:lnTo>
                    <a:lnTo>
                      <a:pt x="1659" y="434"/>
                    </a:lnTo>
                    <a:lnTo>
                      <a:pt x="1620" y="376"/>
                    </a:lnTo>
                    <a:lnTo>
                      <a:pt x="1577" y="320"/>
                    </a:lnTo>
                    <a:lnTo>
                      <a:pt x="1530" y="269"/>
                    </a:lnTo>
                    <a:lnTo>
                      <a:pt x="1480" y="221"/>
                    </a:lnTo>
                    <a:lnTo>
                      <a:pt x="1426" y="177"/>
                    </a:lnTo>
                    <a:lnTo>
                      <a:pt x="1369" y="137"/>
                    </a:lnTo>
                    <a:lnTo>
                      <a:pt x="1308" y="102"/>
                    </a:lnTo>
                    <a:lnTo>
                      <a:pt x="1245" y="72"/>
                    </a:lnTo>
                    <a:lnTo>
                      <a:pt x="1180" y="47"/>
                    </a:lnTo>
                    <a:lnTo>
                      <a:pt x="1112" y="27"/>
                    </a:lnTo>
                    <a:lnTo>
                      <a:pt x="1042" y="12"/>
                    </a:lnTo>
                    <a:lnTo>
                      <a:pt x="970" y="3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 smtClean="0"/>
              </a:p>
              <a:p>
                <a:pPr algn="ctr"/>
                <a:r>
                  <a:rPr lang="es-PE" sz="1200" dirty="0" smtClean="0"/>
                  <a:t>gualdada de género</a:t>
                </a:r>
                <a:endParaRPr lang="es-PE" sz="1200" dirty="0"/>
              </a:p>
              <a:p>
                <a:pPr algn="ctr"/>
                <a:endParaRPr lang="es-PE" sz="1200" dirty="0"/>
              </a:p>
            </p:txBody>
          </p:sp>
        </p:grpSp>
        <p:grpSp>
          <p:nvGrpSpPr>
            <p:cNvPr id="21" name="Group 37"/>
            <p:cNvGrpSpPr>
              <a:grpSpLocks/>
            </p:cNvGrpSpPr>
            <p:nvPr/>
          </p:nvGrpSpPr>
          <p:grpSpPr bwMode="auto">
            <a:xfrm>
              <a:off x="9597" y="8053"/>
              <a:ext cx="1793" cy="1835"/>
              <a:chOff x="9597" y="8053"/>
              <a:chExt cx="1793" cy="1835"/>
            </a:xfrm>
          </p:grpSpPr>
          <p:sp>
            <p:nvSpPr>
              <p:cNvPr id="6153" name="Freeform 38"/>
              <p:cNvSpPr>
                <a:spLocks/>
              </p:cNvSpPr>
              <p:nvPr/>
            </p:nvSpPr>
            <p:spPr bwMode="auto">
              <a:xfrm>
                <a:off x="9597" y="8053"/>
                <a:ext cx="1793" cy="1835"/>
              </a:xfrm>
              <a:custGeom>
                <a:avLst/>
                <a:gdLst>
                  <a:gd name="T0" fmla="+- 0 9600 9597"/>
                  <a:gd name="T1" fmla="*/ T0 w 1793"/>
                  <a:gd name="T2" fmla="+- 0 8895 8053"/>
                  <a:gd name="T3" fmla="*/ 8895 h 1835"/>
                  <a:gd name="T4" fmla="+- 0 9623 9597"/>
                  <a:gd name="T5" fmla="*/ T4 w 1793"/>
                  <a:gd name="T6" fmla="+- 0 8750 8053"/>
                  <a:gd name="T7" fmla="*/ 8750 h 1835"/>
                  <a:gd name="T8" fmla="+- 0 9667 9597"/>
                  <a:gd name="T9" fmla="*/ T8 w 1793"/>
                  <a:gd name="T10" fmla="+- 0 8613 8053"/>
                  <a:gd name="T11" fmla="*/ 8613 h 1835"/>
                  <a:gd name="T12" fmla="+- 0 9731 9597"/>
                  <a:gd name="T13" fmla="*/ T12 w 1793"/>
                  <a:gd name="T14" fmla="+- 0 8487 8053"/>
                  <a:gd name="T15" fmla="*/ 8487 h 1835"/>
                  <a:gd name="T16" fmla="+- 0 9812 9597"/>
                  <a:gd name="T17" fmla="*/ T16 w 1793"/>
                  <a:gd name="T18" fmla="+- 0 8373 8053"/>
                  <a:gd name="T19" fmla="*/ 8373 h 1835"/>
                  <a:gd name="T20" fmla="+- 0 9910 9597"/>
                  <a:gd name="T21" fmla="*/ T20 w 1793"/>
                  <a:gd name="T22" fmla="+- 0 8274 8053"/>
                  <a:gd name="T23" fmla="*/ 8274 h 1835"/>
                  <a:gd name="T24" fmla="+- 0 10021 9597"/>
                  <a:gd name="T25" fmla="*/ T24 w 1793"/>
                  <a:gd name="T26" fmla="+- 0 8190 8053"/>
                  <a:gd name="T27" fmla="*/ 8190 h 1835"/>
                  <a:gd name="T28" fmla="+- 0 10144 9597"/>
                  <a:gd name="T29" fmla="*/ T28 w 1793"/>
                  <a:gd name="T30" fmla="+- 0 8125 8053"/>
                  <a:gd name="T31" fmla="*/ 8125 h 1835"/>
                  <a:gd name="T32" fmla="+- 0 10278 9597"/>
                  <a:gd name="T33" fmla="*/ T32 w 1793"/>
                  <a:gd name="T34" fmla="+- 0 8080 8053"/>
                  <a:gd name="T35" fmla="*/ 8080 h 1835"/>
                  <a:gd name="T36" fmla="+- 0 10420 9597"/>
                  <a:gd name="T37" fmla="*/ T36 w 1793"/>
                  <a:gd name="T38" fmla="+- 0 8056 8053"/>
                  <a:gd name="T39" fmla="*/ 8056 h 1835"/>
                  <a:gd name="T40" fmla="+- 0 10567 9597"/>
                  <a:gd name="T41" fmla="*/ T40 w 1793"/>
                  <a:gd name="T42" fmla="+- 0 8056 8053"/>
                  <a:gd name="T43" fmla="*/ 8056 h 1835"/>
                  <a:gd name="T44" fmla="+- 0 10709 9597"/>
                  <a:gd name="T45" fmla="*/ T44 w 1793"/>
                  <a:gd name="T46" fmla="+- 0 8080 8053"/>
                  <a:gd name="T47" fmla="*/ 8080 h 1835"/>
                  <a:gd name="T48" fmla="+- 0 10842 9597"/>
                  <a:gd name="T49" fmla="*/ T48 w 1793"/>
                  <a:gd name="T50" fmla="+- 0 8125 8053"/>
                  <a:gd name="T51" fmla="*/ 8125 h 1835"/>
                  <a:gd name="T52" fmla="+- 0 10966 9597"/>
                  <a:gd name="T53" fmla="*/ T52 w 1793"/>
                  <a:gd name="T54" fmla="+- 0 8190 8053"/>
                  <a:gd name="T55" fmla="*/ 8190 h 1835"/>
                  <a:gd name="T56" fmla="+- 0 11077 9597"/>
                  <a:gd name="T57" fmla="*/ T56 w 1793"/>
                  <a:gd name="T58" fmla="+- 0 8274 8053"/>
                  <a:gd name="T59" fmla="*/ 8274 h 1835"/>
                  <a:gd name="T60" fmla="+- 0 11174 9597"/>
                  <a:gd name="T61" fmla="*/ T60 w 1793"/>
                  <a:gd name="T62" fmla="+- 0 8373 8053"/>
                  <a:gd name="T63" fmla="*/ 8373 h 1835"/>
                  <a:gd name="T64" fmla="+- 0 11256 9597"/>
                  <a:gd name="T65" fmla="*/ T64 w 1793"/>
                  <a:gd name="T66" fmla="+- 0 8487 8053"/>
                  <a:gd name="T67" fmla="*/ 8487 h 1835"/>
                  <a:gd name="T68" fmla="+- 0 11320 9597"/>
                  <a:gd name="T69" fmla="*/ T68 w 1793"/>
                  <a:gd name="T70" fmla="+- 0 8613 8053"/>
                  <a:gd name="T71" fmla="*/ 8613 h 1835"/>
                  <a:gd name="T72" fmla="+- 0 11364 9597"/>
                  <a:gd name="T73" fmla="*/ T72 w 1793"/>
                  <a:gd name="T74" fmla="+- 0 8750 8053"/>
                  <a:gd name="T75" fmla="*/ 8750 h 1835"/>
                  <a:gd name="T76" fmla="+- 0 11387 9597"/>
                  <a:gd name="T77" fmla="*/ T76 w 1793"/>
                  <a:gd name="T78" fmla="+- 0 8895 8053"/>
                  <a:gd name="T79" fmla="*/ 8895 h 1835"/>
                  <a:gd name="T80" fmla="+- 0 11387 9597"/>
                  <a:gd name="T81" fmla="*/ T80 w 1793"/>
                  <a:gd name="T82" fmla="+- 0 9046 8053"/>
                  <a:gd name="T83" fmla="*/ 9046 h 1835"/>
                  <a:gd name="T84" fmla="+- 0 11364 9597"/>
                  <a:gd name="T85" fmla="*/ T84 w 1793"/>
                  <a:gd name="T86" fmla="+- 0 9191 8053"/>
                  <a:gd name="T87" fmla="*/ 9191 h 1835"/>
                  <a:gd name="T88" fmla="+- 0 11320 9597"/>
                  <a:gd name="T89" fmla="*/ T88 w 1793"/>
                  <a:gd name="T90" fmla="+- 0 9328 8053"/>
                  <a:gd name="T91" fmla="*/ 9328 h 1835"/>
                  <a:gd name="T92" fmla="+- 0 11256 9597"/>
                  <a:gd name="T93" fmla="*/ T92 w 1793"/>
                  <a:gd name="T94" fmla="+- 0 9454 8053"/>
                  <a:gd name="T95" fmla="*/ 9454 h 1835"/>
                  <a:gd name="T96" fmla="+- 0 11174 9597"/>
                  <a:gd name="T97" fmla="*/ T96 w 1793"/>
                  <a:gd name="T98" fmla="+- 0 9567 8053"/>
                  <a:gd name="T99" fmla="*/ 9567 h 1835"/>
                  <a:gd name="T100" fmla="+- 0 11077 9597"/>
                  <a:gd name="T101" fmla="*/ T100 w 1793"/>
                  <a:gd name="T102" fmla="+- 0 9667 8053"/>
                  <a:gd name="T103" fmla="*/ 9667 h 1835"/>
                  <a:gd name="T104" fmla="+- 0 10966 9597"/>
                  <a:gd name="T105" fmla="*/ T104 w 1793"/>
                  <a:gd name="T106" fmla="+- 0 9750 8053"/>
                  <a:gd name="T107" fmla="*/ 9750 h 1835"/>
                  <a:gd name="T108" fmla="+- 0 10842 9597"/>
                  <a:gd name="T109" fmla="*/ T108 w 1793"/>
                  <a:gd name="T110" fmla="+- 0 9816 8053"/>
                  <a:gd name="T111" fmla="*/ 9816 h 1835"/>
                  <a:gd name="T112" fmla="+- 0 10709 9597"/>
                  <a:gd name="T113" fmla="*/ T112 w 1793"/>
                  <a:gd name="T114" fmla="+- 0 9861 8053"/>
                  <a:gd name="T115" fmla="*/ 9861 h 1835"/>
                  <a:gd name="T116" fmla="+- 0 10567 9597"/>
                  <a:gd name="T117" fmla="*/ T116 w 1793"/>
                  <a:gd name="T118" fmla="+- 0 9885 8053"/>
                  <a:gd name="T119" fmla="*/ 9885 h 1835"/>
                  <a:gd name="T120" fmla="+- 0 10420 9597"/>
                  <a:gd name="T121" fmla="*/ T120 w 1793"/>
                  <a:gd name="T122" fmla="+- 0 9885 8053"/>
                  <a:gd name="T123" fmla="*/ 9885 h 1835"/>
                  <a:gd name="T124" fmla="+- 0 10278 9597"/>
                  <a:gd name="T125" fmla="*/ T124 w 1793"/>
                  <a:gd name="T126" fmla="+- 0 9861 8053"/>
                  <a:gd name="T127" fmla="*/ 9861 h 1835"/>
                  <a:gd name="T128" fmla="+- 0 10144 9597"/>
                  <a:gd name="T129" fmla="*/ T128 w 1793"/>
                  <a:gd name="T130" fmla="+- 0 9816 8053"/>
                  <a:gd name="T131" fmla="*/ 9816 h 1835"/>
                  <a:gd name="T132" fmla="+- 0 10021 9597"/>
                  <a:gd name="T133" fmla="*/ T132 w 1793"/>
                  <a:gd name="T134" fmla="+- 0 9750 8053"/>
                  <a:gd name="T135" fmla="*/ 9750 h 1835"/>
                  <a:gd name="T136" fmla="+- 0 9910 9597"/>
                  <a:gd name="T137" fmla="*/ T136 w 1793"/>
                  <a:gd name="T138" fmla="+- 0 9667 8053"/>
                  <a:gd name="T139" fmla="*/ 9667 h 1835"/>
                  <a:gd name="T140" fmla="+- 0 9812 9597"/>
                  <a:gd name="T141" fmla="*/ T140 w 1793"/>
                  <a:gd name="T142" fmla="+- 0 9567 8053"/>
                  <a:gd name="T143" fmla="*/ 9567 h 1835"/>
                  <a:gd name="T144" fmla="+- 0 9731 9597"/>
                  <a:gd name="T145" fmla="*/ T144 w 1793"/>
                  <a:gd name="T146" fmla="+- 0 9454 8053"/>
                  <a:gd name="T147" fmla="*/ 9454 h 1835"/>
                  <a:gd name="T148" fmla="+- 0 9667 9597"/>
                  <a:gd name="T149" fmla="*/ T148 w 1793"/>
                  <a:gd name="T150" fmla="+- 0 9328 8053"/>
                  <a:gd name="T151" fmla="*/ 9328 h 1835"/>
                  <a:gd name="T152" fmla="+- 0 9623 9597"/>
                  <a:gd name="T153" fmla="*/ T152 w 1793"/>
                  <a:gd name="T154" fmla="+- 0 9191 8053"/>
                  <a:gd name="T155" fmla="*/ 9191 h 1835"/>
                  <a:gd name="T156" fmla="+- 0 9600 9597"/>
                  <a:gd name="T157" fmla="*/ T156 w 1793"/>
                  <a:gd name="T158" fmla="+- 0 9046 8053"/>
                  <a:gd name="T159" fmla="*/ 9046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793" h="1835">
                    <a:moveTo>
                      <a:pt x="0" y="917"/>
                    </a:moveTo>
                    <a:lnTo>
                      <a:pt x="3" y="842"/>
                    </a:lnTo>
                    <a:lnTo>
                      <a:pt x="11" y="769"/>
                    </a:lnTo>
                    <a:lnTo>
                      <a:pt x="26" y="697"/>
                    </a:lnTo>
                    <a:lnTo>
                      <a:pt x="45" y="627"/>
                    </a:lnTo>
                    <a:lnTo>
                      <a:pt x="70" y="560"/>
                    </a:lnTo>
                    <a:lnTo>
                      <a:pt x="100" y="496"/>
                    </a:lnTo>
                    <a:lnTo>
                      <a:pt x="134" y="434"/>
                    </a:lnTo>
                    <a:lnTo>
                      <a:pt x="173" y="376"/>
                    </a:lnTo>
                    <a:lnTo>
                      <a:pt x="215" y="320"/>
                    </a:lnTo>
                    <a:lnTo>
                      <a:pt x="262" y="269"/>
                    </a:lnTo>
                    <a:lnTo>
                      <a:pt x="313" y="221"/>
                    </a:lnTo>
                    <a:lnTo>
                      <a:pt x="367" y="177"/>
                    </a:lnTo>
                    <a:lnTo>
                      <a:pt x="424" y="137"/>
                    </a:lnTo>
                    <a:lnTo>
                      <a:pt x="484" y="102"/>
                    </a:lnTo>
                    <a:lnTo>
                      <a:pt x="547" y="72"/>
                    </a:lnTo>
                    <a:lnTo>
                      <a:pt x="613" y="47"/>
                    </a:lnTo>
                    <a:lnTo>
                      <a:pt x="681" y="27"/>
                    </a:lnTo>
                    <a:lnTo>
                      <a:pt x="751" y="12"/>
                    </a:lnTo>
                    <a:lnTo>
                      <a:pt x="823" y="3"/>
                    </a:lnTo>
                    <a:lnTo>
                      <a:pt x="896" y="0"/>
                    </a:lnTo>
                    <a:lnTo>
                      <a:pt x="970" y="3"/>
                    </a:lnTo>
                    <a:lnTo>
                      <a:pt x="1042" y="12"/>
                    </a:lnTo>
                    <a:lnTo>
                      <a:pt x="1112" y="27"/>
                    </a:lnTo>
                    <a:lnTo>
                      <a:pt x="1180" y="47"/>
                    </a:lnTo>
                    <a:lnTo>
                      <a:pt x="1245" y="72"/>
                    </a:lnTo>
                    <a:lnTo>
                      <a:pt x="1308" y="102"/>
                    </a:lnTo>
                    <a:lnTo>
                      <a:pt x="1369" y="137"/>
                    </a:lnTo>
                    <a:lnTo>
                      <a:pt x="1426" y="177"/>
                    </a:lnTo>
                    <a:lnTo>
                      <a:pt x="1480" y="221"/>
                    </a:lnTo>
                    <a:lnTo>
                      <a:pt x="1530" y="269"/>
                    </a:lnTo>
                    <a:lnTo>
                      <a:pt x="1577" y="320"/>
                    </a:lnTo>
                    <a:lnTo>
                      <a:pt x="1620" y="376"/>
                    </a:lnTo>
                    <a:lnTo>
                      <a:pt x="1659" y="434"/>
                    </a:lnTo>
                    <a:lnTo>
                      <a:pt x="1693" y="496"/>
                    </a:lnTo>
                    <a:lnTo>
                      <a:pt x="1723" y="560"/>
                    </a:lnTo>
                    <a:lnTo>
                      <a:pt x="1747" y="627"/>
                    </a:lnTo>
                    <a:lnTo>
                      <a:pt x="1767" y="697"/>
                    </a:lnTo>
                    <a:lnTo>
                      <a:pt x="1781" y="769"/>
                    </a:lnTo>
                    <a:lnTo>
                      <a:pt x="1790" y="842"/>
                    </a:lnTo>
                    <a:lnTo>
                      <a:pt x="1793" y="917"/>
                    </a:lnTo>
                    <a:lnTo>
                      <a:pt x="1790" y="993"/>
                    </a:lnTo>
                    <a:lnTo>
                      <a:pt x="1781" y="1066"/>
                    </a:lnTo>
                    <a:lnTo>
                      <a:pt x="1767" y="1138"/>
                    </a:lnTo>
                    <a:lnTo>
                      <a:pt x="1747" y="1207"/>
                    </a:lnTo>
                    <a:lnTo>
                      <a:pt x="1723" y="1275"/>
                    </a:lnTo>
                    <a:lnTo>
                      <a:pt x="1693" y="1339"/>
                    </a:lnTo>
                    <a:lnTo>
                      <a:pt x="1659" y="1401"/>
                    </a:lnTo>
                    <a:lnTo>
                      <a:pt x="1620" y="1459"/>
                    </a:lnTo>
                    <a:lnTo>
                      <a:pt x="1577" y="1514"/>
                    </a:lnTo>
                    <a:lnTo>
                      <a:pt x="1530" y="1566"/>
                    </a:lnTo>
                    <a:lnTo>
                      <a:pt x="1480" y="1614"/>
                    </a:lnTo>
                    <a:lnTo>
                      <a:pt x="1426" y="1658"/>
                    </a:lnTo>
                    <a:lnTo>
                      <a:pt x="1369" y="1697"/>
                    </a:lnTo>
                    <a:lnTo>
                      <a:pt x="1308" y="1732"/>
                    </a:lnTo>
                    <a:lnTo>
                      <a:pt x="1245" y="1763"/>
                    </a:lnTo>
                    <a:lnTo>
                      <a:pt x="1180" y="1788"/>
                    </a:lnTo>
                    <a:lnTo>
                      <a:pt x="1112" y="1808"/>
                    </a:lnTo>
                    <a:lnTo>
                      <a:pt x="1042" y="1823"/>
                    </a:lnTo>
                    <a:lnTo>
                      <a:pt x="970" y="1832"/>
                    </a:lnTo>
                    <a:lnTo>
                      <a:pt x="896" y="1835"/>
                    </a:lnTo>
                    <a:lnTo>
                      <a:pt x="823" y="1832"/>
                    </a:lnTo>
                    <a:lnTo>
                      <a:pt x="751" y="1823"/>
                    </a:lnTo>
                    <a:lnTo>
                      <a:pt x="681" y="1808"/>
                    </a:lnTo>
                    <a:lnTo>
                      <a:pt x="613" y="1788"/>
                    </a:lnTo>
                    <a:lnTo>
                      <a:pt x="547" y="1763"/>
                    </a:lnTo>
                    <a:lnTo>
                      <a:pt x="484" y="1732"/>
                    </a:lnTo>
                    <a:lnTo>
                      <a:pt x="424" y="1697"/>
                    </a:lnTo>
                    <a:lnTo>
                      <a:pt x="367" y="1658"/>
                    </a:lnTo>
                    <a:lnTo>
                      <a:pt x="313" y="1614"/>
                    </a:lnTo>
                    <a:lnTo>
                      <a:pt x="262" y="1566"/>
                    </a:lnTo>
                    <a:lnTo>
                      <a:pt x="215" y="1514"/>
                    </a:lnTo>
                    <a:lnTo>
                      <a:pt x="173" y="1459"/>
                    </a:lnTo>
                    <a:lnTo>
                      <a:pt x="134" y="1401"/>
                    </a:lnTo>
                    <a:lnTo>
                      <a:pt x="100" y="1339"/>
                    </a:lnTo>
                    <a:lnTo>
                      <a:pt x="70" y="1275"/>
                    </a:lnTo>
                    <a:lnTo>
                      <a:pt x="45" y="1207"/>
                    </a:lnTo>
                    <a:lnTo>
                      <a:pt x="26" y="1138"/>
                    </a:lnTo>
                    <a:lnTo>
                      <a:pt x="11" y="1066"/>
                    </a:lnTo>
                    <a:lnTo>
                      <a:pt x="3" y="993"/>
                    </a:lnTo>
                    <a:lnTo>
                      <a:pt x="0" y="917"/>
                    </a:lnTo>
                    <a:close/>
                  </a:path>
                </a:pathLst>
              </a:custGeom>
              <a:noFill/>
              <a:ln w="57150">
                <a:solidFill>
                  <a:srgbClr val="48C5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6693" y="8053"/>
              <a:ext cx="1825" cy="1835"/>
              <a:chOff x="6693" y="8053"/>
              <a:chExt cx="1825" cy="1835"/>
            </a:xfrm>
          </p:grpSpPr>
          <p:sp>
            <p:nvSpPr>
              <p:cNvPr id="6152" name="Freeform 40"/>
              <p:cNvSpPr>
                <a:spLocks/>
              </p:cNvSpPr>
              <p:nvPr/>
            </p:nvSpPr>
            <p:spPr bwMode="auto">
              <a:xfrm>
                <a:off x="6693" y="8053"/>
                <a:ext cx="1825" cy="1835"/>
              </a:xfrm>
              <a:custGeom>
                <a:avLst/>
                <a:gdLst>
                  <a:gd name="T0" fmla="+- 0 7531 6693"/>
                  <a:gd name="T1" fmla="*/ T0 w 1825"/>
                  <a:gd name="T2" fmla="+- 0 8056 8053"/>
                  <a:gd name="T3" fmla="*/ 8056 h 1835"/>
                  <a:gd name="T4" fmla="+- 0 7387 6693"/>
                  <a:gd name="T5" fmla="*/ T4 w 1825"/>
                  <a:gd name="T6" fmla="+- 0 8080 8053"/>
                  <a:gd name="T7" fmla="*/ 8080 h 1835"/>
                  <a:gd name="T8" fmla="+- 0 7251 6693"/>
                  <a:gd name="T9" fmla="*/ T8 w 1825"/>
                  <a:gd name="T10" fmla="+- 0 8125 8053"/>
                  <a:gd name="T11" fmla="*/ 8125 h 1835"/>
                  <a:gd name="T12" fmla="+- 0 7125 6693"/>
                  <a:gd name="T13" fmla="*/ T12 w 1825"/>
                  <a:gd name="T14" fmla="+- 0 8190 8053"/>
                  <a:gd name="T15" fmla="*/ 8190 h 1835"/>
                  <a:gd name="T16" fmla="+- 0 7012 6693"/>
                  <a:gd name="T17" fmla="*/ T16 w 1825"/>
                  <a:gd name="T18" fmla="+- 0 8274 8053"/>
                  <a:gd name="T19" fmla="*/ 8274 h 1835"/>
                  <a:gd name="T20" fmla="+- 0 6913 6693"/>
                  <a:gd name="T21" fmla="*/ T20 w 1825"/>
                  <a:gd name="T22" fmla="+- 0 8373 8053"/>
                  <a:gd name="T23" fmla="*/ 8373 h 1835"/>
                  <a:gd name="T24" fmla="+- 0 6830 6693"/>
                  <a:gd name="T25" fmla="*/ T24 w 1825"/>
                  <a:gd name="T26" fmla="+- 0 8487 8053"/>
                  <a:gd name="T27" fmla="*/ 8487 h 1835"/>
                  <a:gd name="T28" fmla="+- 0 6765 6693"/>
                  <a:gd name="T29" fmla="*/ T28 w 1825"/>
                  <a:gd name="T30" fmla="+- 0 8613 8053"/>
                  <a:gd name="T31" fmla="*/ 8613 h 1835"/>
                  <a:gd name="T32" fmla="+- 0 6720 6693"/>
                  <a:gd name="T33" fmla="*/ T32 w 1825"/>
                  <a:gd name="T34" fmla="+- 0 8750 8053"/>
                  <a:gd name="T35" fmla="*/ 8750 h 1835"/>
                  <a:gd name="T36" fmla="+- 0 6696 6693"/>
                  <a:gd name="T37" fmla="*/ T36 w 1825"/>
                  <a:gd name="T38" fmla="+- 0 8895 8053"/>
                  <a:gd name="T39" fmla="*/ 8895 h 1835"/>
                  <a:gd name="T40" fmla="+- 0 6696 6693"/>
                  <a:gd name="T41" fmla="*/ T40 w 1825"/>
                  <a:gd name="T42" fmla="+- 0 9046 8053"/>
                  <a:gd name="T43" fmla="*/ 9046 h 1835"/>
                  <a:gd name="T44" fmla="+- 0 6720 6693"/>
                  <a:gd name="T45" fmla="*/ T44 w 1825"/>
                  <a:gd name="T46" fmla="+- 0 9191 8053"/>
                  <a:gd name="T47" fmla="*/ 9191 h 1835"/>
                  <a:gd name="T48" fmla="+- 0 6765 6693"/>
                  <a:gd name="T49" fmla="*/ T48 w 1825"/>
                  <a:gd name="T50" fmla="+- 0 9328 8053"/>
                  <a:gd name="T51" fmla="*/ 9328 h 1835"/>
                  <a:gd name="T52" fmla="+- 0 6830 6693"/>
                  <a:gd name="T53" fmla="*/ T52 w 1825"/>
                  <a:gd name="T54" fmla="+- 0 9454 8053"/>
                  <a:gd name="T55" fmla="*/ 9454 h 1835"/>
                  <a:gd name="T56" fmla="+- 0 6913 6693"/>
                  <a:gd name="T57" fmla="*/ T56 w 1825"/>
                  <a:gd name="T58" fmla="+- 0 9567 8053"/>
                  <a:gd name="T59" fmla="*/ 9567 h 1835"/>
                  <a:gd name="T60" fmla="+- 0 7012 6693"/>
                  <a:gd name="T61" fmla="*/ T60 w 1825"/>
                  <a:gd name="T62" fmla="+- 0 9667 8053"/>
                  <a:gd name="T63" fmla="*/ 9667 h 1835"/>
                  <a:gd name="T64" fmla="+- 0 7125 6693"/>
                  <a:gd name="T65" fmla="*/ T64 w 1825"/>
                  <a:gd name="T66" fmla="+- 0 9750 8053"/>
                  <a:gd name="T67" fmla="*/ 9750 h 1835"/>
                  <a:gd name="T68" fmla="+- 0 7251 6693"/>
                  <a:gd name="T69" fmla="*/ T68 w 1825"/>
                  <a:gd name="T70" fmla="+- 0 9816 8053"/>
                  <a:gd name="T71" fmla="*/ 9816 h 1835"/>
                  <a:gd name="T72" fmla="+- 0 7387 6693"/>
                  <a:gd name="T73" fmla="*/ T72 w 1825"/>
                  <a:gd name="T74" fmla="+- 0 9861 8053"/>
                  <a:gd name="T75" fmla="*/ 9861 h 1835"/>
                  <a:gd name="T76" fmla="+- 0 7531 6693"/>
                  <a:gd name="T77" fmla="*/ T76 w 1825"/>
                  <a:gd name="T78" fmla="+- 0 9885 8053"/>
                  <a:gd name="T79" fmla="*/ 9885 h 1835"/>
                  <a:gd name="T80" fmla="+- 0 7681 6693"/>
                  <a:gd name="T81" fmla="*/ T80 w 1825"/>
                  <a:gd name="T82" fmla="+- 0 9885 8053"/>
                  <a:gd name="T83" fmla="*/ 9885 h 1835"/>
                  <a:gd name="T84" fmla="+- 0 7825 6693"/>
                  <a:gd name="T85" fmla="*/ T84 w 1825"/>
                  <a:gd name="T86" fmla="+- 0 9861 8053"/>
                  <a:gd name="T87" fmla="*/ 9861 h 1835"/>
                  <a:gd name="T88" fmla="+- 0 7961 6693"/>
                  <a:gd name="T89" fmla="*/ T88 w 1825"/>
                  <a:gd name="T90" fmla="+- 0 9816 8053"/>
                  <a:gd name="T91" fmla="*/ 9816 h 1835"/>
                  <a:gd name="T92" fmla="+- 0 8087 6693"/>
                  <a:gd name="T93" fmla="*/ T92 w 1825"/>
                  <a:gd name="T94" fmla="+- 0 9750 8053"/>
                  <a:gd name="T95" fmla="*/ 9750 h 1835"/>
                  <a:gd name="T96" fmla="+- 0 8200 6693"/>
                  <a:gd name="T97" fmla="*/ T96 w 1825"/>
                  <a:gd name="T98" fmla="+- 0 9667 8053"/>
                  <a:gd name="T99" fmla="*/ 9667 h 1835"/>
                  <a:gd name="T100" fmla="+- 0 8299 6693"/>
                  <a:gd name="T101" fmla="*/ T100 w 1825"/>
                  <a:gd name="T102" fmla="+- 0 9567 8053"/>
                  <a:gd name="T103" fmla="*/ 9567 h 1835"/>
                  <a:gd name="T104" fmla="+- 0 8382 6693"/>
                  <a:gd name="T105" fmla="*/ T104 w 1825"/>
                  <a:gd name="T106" fmla="+- 0 9454 8053"/>
                  <a:gd name="T107" fmla="*/ 9454 h 1835"/>
                  <a:gd name="T108" fmla="+- 0 8447 6693"/>
                  <a:gd name="T109" fmla="*/ T108 w 1825"/>
                  <a:gd name="T110" fmla="+- 0 9328 8053"/>
                  <a:gd name="T111" fmla="*/ 9328 h 1835"/>
                  <a:gd name="T112" fmla="+- 0 8492 6693"/>
                  <a:gd name="T113" fmla="*/ T112 w 1825"/>
                  <a:gd name="T114" fmla="+- 0 9191 8053"/>
                  <a:gd name="T115" fmla="*/ 9191 h 1835"/>
                  <a:gd name="T116" fmla="+- 0 8516 6693"/>
                  <a:gd name="T117" fmla="*/ T116 w 1825"/>
                  <a:gd name="T118" fmla="+- 0 9046 8053"/>
                  <a:gd name="T119" fmla="*/ 9046 h 1835"/>
                  <a:gd name="T120" fmla="+- 0 8516 6693"/>
                  <a:gd name="T121" fmla="*/ T120 w 1825"/>
                  <a:gd name="T122" fmla="+- 0 8895 8053"/>
                  <a:gd name="T123" fmla="*/ 8895 h 1835"/>
                  <a:gd name="T124" fmla="+- 0 8492 6693"/>
                  <a:gd name="T125" fmla="*/ T124 w 1825"/>
                  <a:gd name="T126" fmla="+- 0 8750 8053"/>
                  <a:gd name="T127" fmla="*/ 8750 h 1835"/>
                  <a:gd name="T128" fmla="+- 0 8447 6693"/>
                  <a:gd name="T129" fmla="*/ T128 w 1825"/>
                  <a:gd name="T130" fmla="+- 0 8613 8053"/>
                  <a:gd name="T131" fmla="*/ 8613 h 1835"/>
                  <a:gd name="T132" fmla="+- 0 8382 6693"/>
                  <a:gd name="T133" fmla="*/ T132 w 1825"/>
                  <a:gd name="T134" fmla="+- 0 8487 8053"/>
                  <a:gd name="T135" fmla="*/ 8487 h 1835"/>
                  <a:gd name="T136" fmla="+- 0 8299 6693"/>
                  <a:gd name="T137" fmla="*/ T136 w 1825"/>
                  <a:gd name="T138" fmla="+- 0 8373 8053"/>
                  <a:gd name="T139" fmla="*/ 8373 h 1835"/>
                  <a:gd name="T140" fmla="+- 0 8200 6693"/>
                  <a:gd name="T141" fmla="*/ T140 w 1825"/>
                  <a:gd name="T142" fmla="+- 0 8274 8053"/>
                  <a:gd name="T143" fmla="*/ 8274 h 1835"/>
                  <a:gd name="T144" fmla="+- 0 8087 6693"/>
                  <a:gd name="T145" fmla="*/ T144 w 1825"/>
                  <a:gd name="T146" fmla="+- 0 8190 8053"/>
                  <a:gd name="T147" fmla="*/ 8190 h 1835"/>
                  <a:gd name="T148" fmla="+- 0 7961 6693"/>
                  <a:gd name="T149" fmla="*/ T148 w 1825"/>
                  <a:gd name="T150" fmla="+- 0 8125 8053"/>
                  <a:gd name="T151" fmla="*/ 8125 h 1835"/>
                  <a:gd name="T152" fmla="+- 0 7825 6693"/>
                  <a:gd name="T153" fmla="*/ T152 w 1825"/>
                  <a:gd name="T154" fmla="+- 0 8080 8053"/>
                  <a:gd name="T155" fmla="*/ 8080 h 1835"/>
                  <a:gd name="T156" fmla="+- 0 7681 6693"/>
                  <a:gd name="T157" fmla="*/ T156 w 1825"/>
                  <a:gd name="T158" fmla="+- 0 8056 8053"/>
                  <a:gd name="T159" fmla="*/ 8056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825" h="1835">
                    <a:moveTo>
                      <a:pt x="913" y="0"/>
                    </a:moveTo>
                    <a:lnTo>
                      <a:pt x="838" y="3"/>
                    </a:lnTo>
                    <a:lnTo>
                      <a:pt x="765" y="12"/>
                    </a:lnTo>
                    <a:lnTo>
                      <a:pt x="694" y="27"/>
                    </a:lnTo>
                    <a:lnTo>
                      <a:pt x="625" y="47"/>
                    </a:lnTo>
                    <a:lnTo>
                      <a:pt x="558" y="72"/>
                    </a:lnTo>
                    <a:lnTo>
                      <a:pt x="494" y="102"/>
                    </a:lnTo>
                    <a:lnTo>
                      <a:pt x="432" y="137"/>
                    </a:lnTo>
                    <a:lnTo>
                      <a:pt x="374" y="177"/>
                    </a:lnTo>
                    <a:lnTo>
                      <a:pt x="319" y="221"/>
                    </a:lnTo>
                    <a:lnTo>
                      <a:pt x="268" y="269"/>
                    </a:lnTo>
                    <a:lnTo>
                      <a:pt x="220" y="320"/>
                    </a:lnTo>
                    <a:lnTo>
                      <a:pt x="176" y="376"/>
                    </a:lnTo>
                    <a:lnTo>
                      <a:pt x="137" y="434"/>
                    </a:lnTo>
                    <a:lnTo>
                      <a:pt x="102" y="496"/>
                    </a:lnTo>
                    <a:lnTo>
                      <a:pt x="72" y="560"/>
                    </a:lnTo>
                    <a:lnTo>
                      <a:pt x="47" y="627"/>
                    </a:lnTo>
                    <a:lnTo>
                      <a:pt x="27" y="697"/>
                    </a:lnTo>
                    <a:lnTo>
                      <a:pt x="12" y="769"/>
                    </a:lnTo>
                    <a:lnTo>
                      <a:pt x="3" y="842"/>
                    </a:lnTo>
                    <a:lnTo>
                      <a:pt x="0" y="917"/>
                    </a:lnTo>
                    <a:lnTo>
                      <a:pt x="3" y="993"/>
                    </a:lnTo>
                    <a:lnTo>
                      <a:pt x="12" y="1066"/>
                    </a:lnTo>
                    <a:lnTo>
                      <a:pt x="27" y="1138"/>
                    </a:lnTo>
                    <a:lnTo>
                      <a:pt x="47" y="1207"/>
                    </a:lnTo>
                    <a:lnTo>
                      <a:pt x="72" y="1275"/>
                    </a:lnTo>
                    <a:lnTo>
                      <a:pt x="102" y="1339"/>
                    </a:lnTo>
                    <a:lnTo>
                      <a:pt x="137" y="1401"/>
                    </a:lnTo>
                    <a:lnTo>
                      <a:pt x="176" y="1459"/>
                    </a:lnTo>
                    <a:lnTo>
                      <a:pt x="220" y="1514"/>
                    </a:lnTo>
                    <a:lnTo>
                      <a:pt x="268" y="1566"/>
                    </a:lnTo>
                    <a:lnTo>
                      <a:pt x="319" y="1614"/>
                    </a:lnTo>
                    <a:lnTo>
                      <a:pt x="374" y="1658"/>
                    </a:lnTo>
                    <a:lnTo>
                      <a:pt x="432" y="1697"/>
                    </a:lnTo>
                    <a:lnTo>
                      <a:pt x="494" y="1732"/>
                    </a:lnTo>
                    <a:lnTo>
                      <a:pt x="558" y="1763"/>
                    </a:lnTo>
                    <a:lnTo>
                      <a:pt x="625" y="1788"/>
                    </a:lnTo>
                    <a:lnTo>
                      <a:pt x="694" y="1808"/>
                    </a:lnTo>
                    <a:lnTo>
                      <a:pt x="765" y="1823"/>
                    </a:lnTo>
                    <a:lnTo>
                      <a:pt x="838" y="1832"/>
                    </a:lnTo>
                    <a:lnTo>
                      <a:pt x="913" y="1835"/>
                    </a:lnTo>
                    <a:lnTo>
                      <a:pt x="988" y="1832"/>
                    </a:lnTo>
                    <a:lnTo>
                      <a:pt x="1061" y="1823"/>
                    </a:lnTo>
                    <a:lnTo>
                      <a:pt x="1132" y="1808"/>
                    </a:lnTo>
                    <a:lnTo>
                      <a:pt x="1201" y="1788"/>
                    </a:lnTo>
                    <a:lnTo>
                      <a:pt x="1268" y="1763"/>
                    </a:lnTo>
                    <a:lnTo>
                      <a:pt x="1332" y="1732"/>
                    </a:lnTo>
                    <a:lnTo>
                      <a:pt x="1394" y="1697"/>
                    </a:lnTo>
                    <a:lnTo>
                      <a:pt x="1452" y="1658"/>
                    </a:lnTo>
                    <a:lnTo>
                      <a:pt x="1507" y="1614"/>
                    </a:lnTo>
                    <a:lnTo>
                      <a:pt x="1558" y="1566"/>
                    </a:lnTo>
                    <a:lnTo>
                      <a:pt x="1606" y="1514"/>
                    </a:lnTo>
                    <a:lnTo>
                      <a:pt x="1650" y="1459"/>
                    </a:lnTo>
                    <a:lnTo>
                      <a:pt x="1689" y="1401"/>
                    </a:lnTo>
                    <a:lnTo>
                      <a:pt x="1724" y="1339"/>
                    </a:lnTo>
                    <a:lnTo>
                      <a:pt x="1754" y="1275"/>
                    </a:lnTo>
                    <a:lnTo>
                      <a:pt x="1779" y="1207"/>
                    </a:lnTo>
                    <a:lnTo>
                      <a:pt x="1799" y="1138"/>
                    </a:lnTo>
                    <a:lnTo>
                      <a:pt x="1814" y="1066"/>
                    </a:lnTo>
                    <a:lnTo>
                      <a:pt x="1823" y="993"/>
                    </a:lnTo>
                    <a:lnTo>
                      <a:pt x="1826" y="917"/>
                    </a:lnTo>
                    <a:lnTo>
                      <a:pt x="1823" y="842"/>
                    </a:lnTo>
                    <a:lnTo>
                      <a:pt x="1814" y="769"/>
                    </a:lnTo>
                    <a:lnTo>
                      <a:pt x="1799" y="697"/>
                    </a:lnTo>
                    <a:lnTo>
                      <a:pt x="1779" y="627"/>
                    </a:lnTo>
                    <a:lnTo>
                      <a:pt x="1754" y="560"/>
                    </a:lnTo>
                    <a:lnTo>
                      <a:pt x="1724" y="496"/>
                    </a:lnTo>
                    <a:lnTo>
                      <a:pt x="1689" y="434"/>
                    </a:lnTo>
                    <a:lnTo>
                      <a:pt x="1650" y="376"/>
                    </a:lnTo>
                    <a:lnTo>
                      <a:pt x="1606" y="320"/>
                    </a:lnTo>
                    <a:lnTo>
                      <a:pt x="1558" y="269"/>
                    </a:lnTo>
                    <a:lnTo>
                      <a:pt x="1507" y="221"/>
                    </a:lnTo>
                    <a:lnTo>
                      <a:pt x="1452" y="177"/>
                    </a:lnTo>
                    <a:lnTo>
                      <a:pt x="1394" y="137"/>
                    </a:lnTo>
                    <a:lnTo>
                      <a:pt x="1332" y="102"/>
                    </a:lnTo>
                    <a:lnTo>
                      <a:pt x="1268" y="72"/>
                    </a:lnTo>
                    <a:lnTo>
                      <a:pt x="1201" y="47"/>
                    </a:lnTo>
                    <a:lnTo>
                      <a:pt x="1132" y="27"/>
                    </a:lnTo>
                    <a:lnTo>
                      <a:pt x="1061" y="12"/>
                    </a:lnTo>
                    <a:lnTo>
                      <a:pt x="988" y="3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 smtClean="0"/>
              </a:p>
              <a:p>
                <a:endParaRPr lang="es-PE" sz="1200" dirty="0" smtClean="0"/>
              </a:p>
              <a:p>
                <a:pPr algn="ctr"/>
                <a:r>
                  <a:rPr lang="es-PE" sz="1200" dirty="0" smtClean="0"/>
                  <a:t>Ambiental</a:t>
                </a:r>
                <a:endParaRPr lang="es-PE" sz="1200" dirty="0"/>
              </a:p>
            </p:txBody>
          </p:sp>
        </p:grpSp>
        <p:grpSp>
          <p:nvGrpSpPr>
            <p:cNvPr id="23" name="Group 41"/>
            <p:cNvGrpSpPr>
              <a:grpSpLocks/>
            </p:cNvGrpSpPr>
            <p:nvPr/>
          </p:nvGrpSpPr>
          <p:grpSpPr bwMode="auto">
            <a:xfrm>
              <a:off x="6693" y="8053"/>
              <a:ext cx="1825" cy="1835"/>
              <a:chOff x="6693" y="8053"/>
              <a:chExt cx="1825" cy="1835"/>
            </a:xfrm>
          </p:grpSpPr>
          <p:sp>
            <p:nvSpPr>
              <p:cNvPr id="6151" name="Freeform 42"/>
              <p:cNvSpPr>
                <a:spLocks/>
              </p:cNvSpPr>
              <p:nvPr/>
            </p:nvSpPr>
            <p:spPr bwMode="auto">
              <a:xfrm>
                <a:off x="6693" y="8053"/>
                <a:ext cx="1825" cy="1835"/>
              </a:xfrm>
              <a:custGeom>
                <a:avLst/>
                <a:gdLst>
                  <a:gd name="T0" fmla="+- 0 6696 6693"/>
                  <a:gd name="T1" fmla="*/ T0 w 1825"/>
                  <a:gd name="T2" fmla="+- 0 8895 8053"/>
                  <a:gd name="T3" fmla="*/ 8895 h 1835"/>
                  <a:gd name="T4" fmla="+- 0 6720 6693"/>
                  <a:gd name="T5" fmla="*/ T4 w 1825"/>
                  <a:gd name="T6" fmla="+- 0 8750 8053"/>
                  <a:gd name="T7" fmla="*/ 8750 h 1835"/>
                  <a:gd name="T8" fmla="+- 0 6765 6693"/>
                  <a:gd name="T9" fmla="*/ T8 w 1825"/>
                  <a:gd name="T10" fmla="+- 0 8613 8053"/>
                  <a:gd name="T11" fmla="*/ 8613 h 1835"/>
                  <a:gd name="T12" fmla="+- 0 6830 6693"/>
                  <a:gd name="T13" fmla="*/ T12 w 1825"/>
                  <a:gd name="T14" fmla="+- 0 8487 8053"/>
                  <a:gd name="T15" fmla="*/ 8487 h 1835"/>
                  <a:gd name="T16" fmla="+- 0 6913 6693"/>
                  <a:gd name="T17" fmla="*/ T16 w 1825"/>
                  <a:gd name="T18" fmla="+- 0 8373 8053"/>
                  <a:gd name="T19" fmla="*/ 8373 h 1835"/>
                  <a:gd name="T20" fmla="+- 0 7012 6693"/>
                  <a:gd name="T21" fmla="*/ T20 w 1825"/>
                  <a:gd name="T22" fmla="+- 0 8274 8053"/>
                  <a:gd name="T23" fmla="*/ 8274 h 1835"/>
                  <a:gd name="T24" fmla="+- 0 7125 6693"/>
                  <a:gd name="T25" fmla="*/ T24 w 1825"/>
                  <a:gd name="T26" fmla="+- 0 8190 8053"/>
                  <a:gd name="T27" fmla="*/ 8190 h 1835"/>
                  <a:gd name="T28" fmla="+- 0 7251 6693"/>
                  <a:gd name="T29" fmla="*/ T28 w 1825"/>
                  <a:gd name="T30" fmla="+- 0 8125 8053"/>
                  <a:gd name="T31" fmla="*/ 8125 h 1835"/>
                  <a:gd name="T32" fmla="+- 0 7387 6693"/>
                  <a:gd name="T33" fmla="*/ T32 w 1825"/>
                  <a:gd name="T34" fmla="+- 0 8080 8053"/>
                  <a:gd name="T35" fmla="*/ 8080 h 1835"/>
                  <a:gd name="T36" fmla="+- 0 7531 6693"/>
                  <a:gd name="T37" fmla="*/ T36 w 1825"/>
                  <a:gd name="T38" fmla="+- 0 8056 8053"/>
                  <a:gd name="T39" fmla="*/ 8056 h 1835"/>
                  <a:gd name="T40" fmla="+- 0 7681 6693"/>
                  <a:gd name="T41" fmla="*/ T40 w 1825"/>
                  <a:gd name="T42" fmla="+- 0 8056 8053"/>
                  <a:gd name="T43" fmla="*/ 8056 h 1835"/>
                  <a:gd name="T44" fmla="+- 0 7825 6693"/>
                  <a:gd name="T45" fmla="*/ T44 w 1825"/>
                  <a:gd name="T46" fmla="+- 0 8080 8053"/>
                  <a:gd name="T47" fmla="*/ 8080 h 1835"/>
                  <a:gd name="T48" fmla="+- 0 7961 6693"/>
                  <a:gd name="T49" fmla="*/ T48 w 1825"/>
                  <a:gd name="T50" fmla="+- 0 8125 8053"/>
                  <a:gd name="T51" fmla="*/ 8125 h 1835"/>
                  <a:gd name="T52" fmla="+- 0 8087 6693"/>
                  <a:gd name="T53" fmla="*/ T52 w 1825"/>
                  <a:gd name="T54" fmla="+- 0 8190 8053"/>
                  <a:gd name="T55" fmla="*/ 8190 h 1835"/>
                  <a:gd name="T56" fmla="+- 0 8200 6693"/>
                  <a:gd name="T57" fmla="*/ T56 w 1825"/>
                  <a:gd name="T58" fmla="+- 0 8274 8053"/>
                  <a:gd name="T59" fmla="*/ 8274 h 1835"/>
                  <a:gd name="T60" fmla="+- 0 8299 6693"/>
                  <a:gd name="T61" fmla="*/ T60 w 1825"/>
                  <a:gd name="T62" fmla="+- 0 8373 8053"/>
                  <a:gd name="T63" fmla="*/ 8373 h 1835"/>
                  <a:gd name="T64" fmla="+- 0 8382 6693"/>
                  <a:gd name="T65" fmla="*/ T64 w 1825"/>
                  <a:gd name="T66" fmla="+- 0 8487 8053"/>
                  <a:gd name="T67" fmla="*/ 8487 h 1835"/>
                  <a:gd name="T68" fmla="+- 0 8447 6693"/>
                  <a:gd name="T69" fmla="*/ T68 w 1825"/>
                  <a:gd name="T70" fmla="+- 0 8613 8053"/>
                  <a:gd name="T71" fmla="*/ 8613 h 1835"/>
                  <a:gd name="T72" fmla="+- 0 8492 6693"/>
                  <a:gd name="T73" fmla="*/ T72 w 1825"/>
                  <a:gd name="T74" fmla="+- 0 8750 8053"/>
                  <a:gd name="T75" fmla="*/ 8750 h 1835"/>
                  <a:gd name="T76" fmla="+- 0 8516 6693"/>
                  <a:gd name="T77" fmla="*/ T76 w 1825"/>
                  <a:gd name="T78" fmla="+- 0 8895 8053"/>
                  <a:gd name="T79" fmla="*/ 8895 h 1835"/>
                  <a:gd name="T80" fmla="+- 0 8516 6693"/>
                  <a:gd name="T81" fmla="*/ T80 w 1825"/>
                  <a:gd name="T82" fmla="+- 0 9046 8053"/>
                  <a:gd name="T83" fmla="*/ 9046 h 1835"/>
                  <a:gd name="T84" fmla="+- 0 8492 6693"/>
                  <a:gd name="T85" fmla="*/ T84 w 1825"/>
                  <a:gd name="T86" fmla="+- 0 9191 8053"/>
                  <a:gd name="T87" fmla="*/ 9191 h 1835"/>
                  <a:gd name="T88" fmla="+- 0 8447 6693"/>
                  <a:gd name="T89" fmla="*/ T88 w 1825"/>
                  <a:gd name="T90" fmla="+- 0 9328 8053"/>
                  <a:gd name="T91" fmla="*/ 9328 h 1835"/>
                  <a:gd name="T92" fmla="+- 0 8382 6693"/>
                  <a:gd name="T93" fmla="*/ T92 w 1825"/>
                  <a:gd name="T94" fmla="+- 0 9454 8053"/>
                  <a:gd name="T95" fmla="*/ 9454 h 1835"/>
                  <a:gd name="T96" fmla="+- 0 8299 6693"/>
                  <a:gd name="T97" fmla="*/ T96 w 1825"/>
                  <a:gd name="T98" fmla="+- 0 9567 8053"/>
                  <a:gd name="T99" fmla="*/ 9567 h 1835"/>
                  <a:gd name="T100" fmla="+- 0 8200 6693"/>
                  <a:gd name="T101" fmla="*/ T100 w 1825"/>
                  <a:gd name="T102" fmla="+- 0 9667 8053"/>
                  <a:gd name="T103" fmla="*/ 9667 h 1835"/>
                  <a:gd name="T104" fmla="+- 0 8087 6693"/>
                  <a:gd name="T105" fmla="*/ T104 w 1825"/>
                  <a:gd name="T106" fmla="+- 0 9750 8053"/>
                  <a:gd name="T107" fmla="*/ 9750 h 1835"/>
                  <a:gd name="T108" fmla="+- 0 7961 6693"/>
                  <a:gd name="T109" fmla="*/ T108 w 1825"/>
                  <a:gd name="T110" fmla="+- 0 9816 8053"/>
                  <a:gd name="T111" fmla="*/ 9816 h 1835"/>
                  <a:gd name="T112" fmla="+- 0 7825 6693"/>
                  <a:gd name="T113" fmla="*/ T112 w 1825"/>
                  <a:gd name="T114" fmla="+- 0 9861 8053"/>
                  <a:gd name="T115" fmla="*/ 9861 h 1835"/>
                  <a:gd name="T116" fmla="+- 0 7681 6693"/>
                  <a:gd name="T117" fmla="*/ T116 w 1825"/>
                  <a:gd name="T118" fmla="+- 0 9885 8053"/>
                  <a:gd name="T119" fmla="*/ 9885 h 1835"/>
                  <a:gd name="T120" fmla="+- 0 7531 6693"/>
                  <a:gd name="T121" fmla="*/ T120 w 1825"/>
                  <a:gd name="T122" fmla="+- 0 9885 8053"/>
                  <a:gd name="T123" fmla="*/ 9885 h 1835"/>
                  <a:gd name="T124" fmla="+- 0 7387 6693"/>
                  <a:gd name="T125" fmla="*/ T124 w 1825"/>
                  <a:gd name="T126" fmla="+- 0 9861 8053"/>
                  <a:gd name="T127" fmla="*/ 9861 h 1835"/>
                  <a:gd name="T128" fmla="+- 0 7251 6693"/>
                  <a:gd name="T129" fmla="*/ T128 w 1825"/>
                  <a:gd name="T130" fmla="+- 0 9816 8053"/>
                  <a:gd name="T131" fmla="*/ 9816 h 1835"/>
                  <a:gd name="T132" fmla="+- 0 7125 6693"/>
                  <a:gd name="T133" fmla="*/ T132 w 1825"/>
                  <a:gd name="T134" fmla="+- 0 9750 8053"/>
                  <a:gd name="T135" fmla="*/ 9750 h 1835"/>
                  <a:gd name="T136" fmla="+- 0 7012 6693"/>
                  <a:gd name="T137" fmla="*/ T136 w 1825"/>
                  <a:gd name="T138" fmla="+- 0 9667 8053"/>
                  <a:gd name="T139" fmla="*/ 9667 h 1835"/>
                  <a:gd name="T140" fmla="+- 0 6913 6693"/>
                  <a:gd name="T141" fmla="*/ T140 w 1825"/>
                  <a:gd name="T142" fmla="+- 0 9567 8053"/>
                  <a:gd name="T143" fmla="*/ 9567 h 1835"/>
                  <a:gd name="T144" fmla="+- 0 6830 6693"/>
                  <a:gd name="T145" fmla="*/ T144 w 1825"/>
                  <a:gd name="T146" fmla="+- 0 9454 8053"/>
                  <a:gd name="T147" fmla="*/ 9454 h 1835"/>
                  <a:gd name="T148" fmla="+- 0 6765 6693"/>
                  <a:gd name="T149" fmla="*/ T148 w 1825"/>
                  <a:gd name="T150" fmla="+- 0 9328 8053"/>
                  <a:gd name="T151" fmla="*/ 9328 h 1835"/>
                  <a:gd name="T152" fmla="+- 0 6720 6693"/>
                  <a:gd name="T153" fmla="*/ T152 w 1825"/>
                  <a:gd name="T154" fmla="+- 0 9191 8053"/>
                  <a:gd name="T155" fmla="*/ 9191 h 1835"/>
                  <a:gd name="T156" fmla="+- 0 6696 6693"/>
                  <a:gd name="T157" fmla="*/ T156 w 1825"/>
                  <a:gd name="T158" fmla="+- 0 9046 8053"/>
                  <a:gd name="T159" fmla="*/ 9046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825" h="1835">
                    <a:moveTo>
                      <a:pt x="0" y="917"/>
                    </a:moveTo>
                    <a:lnTo>
                      <a:pt x="3" y="842"/>
                    </a:lnTo>
                    <a:lnTo>
                      <a:pt x="12" y="769"/>
                    </a:lnTo>
                    <a:lnTo>
                      <a:pt x="27" y="697"/>
                    </a:lnTo>
                    <a:lnTo>
                      <a:pt x="47" y="627"/>
                    </a:lnTo>
                    <a:lnTo>
                      <a:pt x="72" y="560"/>
                    </a:lnTo>
                    <a:lnTo>
                      <a:pt x="102" y="496"/>
                    </a:lnTo>
                    <a:lnTo>
                      <a:pt x="137" y="434"/>
                    </a:lnTo>
                    <a:lnTo>
                      <a:pt x="176" y="376"/>
                    </a:lnTo>
                    <a:lnTo>
                      <a:pt x="220" y="320"/>
                    </a:lnTo>
                    <a:lnTo>
                      <a:pt x="268" y="269"/>
                    </a:lnTo>
                    <a:lnTo>
                      <a:pt x="319" y="221"/>
                    </a:lnTo>
                    <a:lnTo>
                      <a:pt x="374" y="177"/>
                    </a:lnTo>
                    <a:lnTo>
                      <a:pt x="432" y="137"/>
                    </a:lnTo>
                    <a:lnTo>
                      <a:pt x="494" y="102"/>
                    </a:lnTo>
                    <a:lnTo>
                      <a:pt x="558" y="72"/>
                    </a:lnTo>
                    <a:lnTo>
                      <a:pt x="625" y="47"/>
                    </a:lnTo>
                    <a:lnTo>
                      <a:pt x="694" y="27"/>
                    </a:lnTo>
                    <a:lnTo>
                      <a:pt x="765" y="12"/>
                    </a:lnTo>
                    <a:lnTo>
                      <a:pt x="838" y="3"/>
                    </a:lnTo>
                    <a:lnTo>
                      <a:pt x="913" y="0"/>
                    </a:lnTo>
                    <a:lnTo>
                      <a:pt x="988" y="3"/>
                    </a:lnTo>
                    <a:lnTo>
                      <a:pt x="1061" y="12"/>
                    </a:lnTo>
                    <a:lnTo>
                      <a:pt x="1132" y="27"/>
                    </a:lnTo>
                    <a:lnTo>
                      <a:pt x="1201" y="47"/>
                    </a:lnTo>
                    <a:lnTo>
                      <a:pt x="1268" y="72"/>
                    </a:lnTo>
                    <a:lnTo>
                      <a:pt x="1332" y="102"/>
                    </a:lnTo>
                    <a:lnTo>
                      <a:pt x="1394" y="137"/>
                    </a:lnTo>
                    <a:lnTo>
                      <a:pt x="1452" y="177"/>
                    </a:lnTo>
                    <a:lnTo>
                      <a:pt x="1507" y="221"/>
                    </a:lnTo>
                    <a:lnTo>
                      <a:pt x="1558" y="269"/>
                    </a:lnTo>
                    <a:lnTo>
                      <a:pt x="1606" y="320"/>
                    </a:lnTo>
                    <a:lnTo>
                      <a:pt x="1650" y="376"/>
                    </a:lnTo>
                    <a:lnTo>
                      <a:pt x="1689" y="434"/>
                    </a:lnTo>
                    <a:lnTo>
                      <a:pt x="1724" y="496"/>
                    </a:lnTo>
                    <a:lnTo>
                      <a:pt x="1754" y="560"/>
                    </a:lnTo>
                    <a:lnTo>
                      <a:pt x="1779" y="627"/>
                    </a:lnTo>
                    <a:lnTo>
                      <a:pt x="1799" y="697"/>
                    </a:lnTo>
                    <a:lnTo>
                      <a:pt x="1814" y="769"/>
                    </a:lnTo>
                    <a:lnTo>
                      <a:pt x="1823" y="842"/>
                    </a:lnTo>
                    <a:lnTo>
                      <a:pt x="1826" y="917"/>
                    </a:lnTo>
                    <a:lnTo>
                      <a:pt x="1823" y="993"/>
                    </a:lnTo>
                    <a:lnTo>
                      <a:pt x="1814" y="1066"/>
                    </a:lnTo>
                    <a:lnTo>
                      <a:pt x="1799" y="1138"/>
                    </a:lnTo>
                    <a:lnTo>
                      <a:pt x="1779" y="1207"/>
                    </a:lnTo>
                    <a:lnTo>
                      <a:pt x="1754" y="1275"/>
                    </a:lnTo>
                    <a:lnTo>
                      <a:pt x="1724" y="1339"/>
                    </a:lnTo>
                    <a:lnTo>
                      <a:pt x="1689" y="1401"/>
                    </a:lnTo>
                    <a:lnTo>
                      <a:pt x="1650" y="1459"/>
                    </a:lnTo>
                    <a:lnTo>
                      <a:pt x="1606" y="1514"/>
                    </a:lnTo>
                    <a:lnTo>
                      <a:pt x="1558" y="1566"/>
                    </a:lnTo>
                    <a:lnTo>
                      <a:pt x="1507" y="1614"/>
                    </a:lnTo>
                    <a:lnTo>
                      <a:pt x="1452" y="1658"/>
                    </a:lnTo>
                    <a:lnTo>
                      <a:pt x="1394" y="1697"/>
                    </a:lnTo>
                    <a:lnTo>
                      <a:pt x="1332" y="1732"/>
                    </a:lnTo>
                    <a:lnTo>
                      <a:pt x="1268" y="1763"/>
                    </a:lnTo>
                    <a:lnTo>
                      <a:pt x="1201" y="1788"/>
                    </a:lnTo>
                    <a:lnTo>
                      <a:pt x="1132" y="1808"/>
                    </a:lnTo>
                    <a:lnTo>
                      <a:pt x="1061" y="1823"/>
                    </a:lnTo>
                    <a:lnTo>
                      <a:pt x="988" y="1832"/>
                    </a:lnTo>
                    <a:lnTo>
                      <a:pt x="913" y="1835"/>
                    </a:lnTo>
                    <a:lnTo>
                      <a:pt x="838" y="1832"/>
                    </a:lnTo>
                    <a:lnTo>
                      <a:pt x="765" y="1823"/>
                    </a:lnTo>
                    <a:lnTo>
                      <a:pt x="694" y="1808"/>
                    </a:lnTo>
                    <a:lnTo>
                      <a:pt x="625" y="1788"/>
                    </a:lnTo>
                    <a:lnTo>
                      <a:pt x="558" y="1763"/>
                    </a:lnTo>
                    <a:lnTo>
                      <a:pt x="494" y="1732"/>
                    </a:lnTo>
                    <a:lnTo>
                      <a:pt x="432" y="1697"/>
                    </a:lnTo>
                    <a:lnTo>
                      <a:pt x="374" y="1658"/>
                    </a:lnTo>
                    <a:lnTo>
                      <a:pt x="319" y="1614"/>
                    </a:lnTo>
                    <a:lnTo>
                      <a:pt x="268" y="1566"/>
                    </a:lnTo>
                    <a:lnTo>
                      <a:pt x="220" y="1514"/>
                    </a:lnTo>
                    <a:lnTo>
                      <a:pt x="176" y="1459"/>
                    </a:lnTo>
                    <a:lnTo>
                      <a:pt x="137" y="1401"/>
                    </a:lnTo>
                    <a:lnTo>
                      <a:pt x="102" y="1339"/>
                    </a:lnTo>
                    <a:lnTo>
                      <a:pt x="72" y="1275"/>
                    </a:lnTo>
                    <a:lnTo>
                      <a:pt x="47" y="1207"/>
                    </a:lnTo>
                    <a:lnTo>
                      <a:pt x="27" y="1138"/>
                    </a:lnTo>
                    <a:lnTo>
                      <a:pt x="12" y="1066"/>
                    </a:lnTo>
                    <a:lnTo>
                      <a:pt x="3" y="993"/>
                    </a:lnTo>
                    <a:lnTo>
                      <a:pt x="0" y="917"/>
                    </a:lnTo>
                    <a:close/>
                  </a:path>
                </a:pathLst>
              </a:custGeom>
              <a:noFill/>
              <a:ln w="57150">
                <a:solidFill>
                  <a:srgbClr val="48C5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4" name="Group 43"/>
            <p:cNvGrpSpPr>
              <a:grpSpLocks/>
            </p:cNvGrpSpPr>
            <p:nvPr/>
          </p:nvGrpSpPr>
          <p:grpSpPr bwMode="auto">
            <a:xfrm>
              <a:off x="4889" y="5796"/>
              <a:ext cx="1833" cy="1835"/>
              <a:chOff x="4889" y="5796"/>
              <a:chExt cx="1833" cy="1835"/>
            </a:xfrm>
          </p:grpSpPr>
          <p:sp>
            <p:nvSpPr>
              <p:cNvPr id="6150" name="Freeform 44"/>
              <p:cNvSpPr>
                <a:spLocks/>
              </p:cNvSpPr>
              <p:nvPr/>
            </p:nvSpPr>
            <p:spPr bwMode="auto">
              <a:xfrm>
                <a:off x="4889" y="5796"/>
                <a:ext cx="1833" cy="1835"/>
              </a:xfrm>
              <a:custGeom>
                <a:avLst/>
                <a:gdLst>
                  <a:gd name="T0" fmla="+- 0 5731 4889"/>
                  <a:gd name="T1" fmla="*/ T0 w 1833"/>
                  <a:gd name="T2" fmla="+- 0 5799 5796"/>
                  <a:gd name="T3" fmla="*/ 5799 h 1835"/>
                  <a:gd name="T4" fmla="+- 0 5586 4889"/>
                  <a:gd name="T5" fmla="*/ T4 w 1833"/>
                  <a:gd name="T6" fmla="+- 0 5822 5796"/>
                  <a:gd name="T7" fmla="*/ 5822 h 1835"/>
                  <a:gd name="T8" fmla="+- 0 5449 4889"/>
                  <a:gd name="T9" fmla="*/ T8 w 1833"/>
                  <a:gd name="T10" fmla="+- 0 5868 5796"/>
                  <a:gd name="T11" fmla="*/ 5868 h 1835"/>
                  <a:gd name="T12" fmla="+- 0 5323 4889"/>
                  <a:gd name="T13" fmla="*/ T12 w 1833"/>
                  <a:gd name="T14" fmla="+- 0 5933 5796"/>
                  <a:gd name="T15" fmla="*/ 5933 h 1835"/>
                  <a:gd name="T16" fmla="+- 0 5209 4889"/>
                  <a:gd name="T17" fmla="*/ T16 w 1833"/>
                  <a:gd name="T18" fmla="+- 0 6017 5796"/>
                  <a:gd name="T19" fmla="*/ 6017 h 1835"/>
                  <a:gd name="T20" fmla="+- 0 5110 4889"/>
                  <a:gd name="T21" fmla="*/ T20 w 1833"/>
                  <a:gd name="T22" fmla="+- 0 6116 5796"/>
                  <a:gd name="T23" fmla="*/ 6116 h 1835"/>
                  <a:gd name="T24" fmla="+- 0 5027 4889"/>
                  <a:gd name="T25" fmla="*/ T24 w 1833"/>
                  <a:gd name="T26" fmla="+- 0 6230 5796"/>
                  <a:gd name="T27" fmla="*/ 6230 h 1835"/>
                  <a:gd name="T28" fmla="+- 0 4961 4889"/>
                  <a:gd name="T29" fmla="*/ T28 w 1833"/>
                  <a:gd name="T30" fmla="+- 0 6356 5796"/>
                  <a:gd name="T31" fmla="*/ 6356 h 1835"/>
                  <a:gd name="T32" fmla="+- 0 4916 4889"/>
                  <a:gd name="T33" fmla="*/ T32 w 1833"/>
                  <a:gd name="T34" fmla="+- 0 6493 5796"/>
                  <a:gd name="T35" fmla="*/ 6493 h 1835"/>
                  <a:gd name="T36" fmla="+- 0 4892 4889"/>
                  <a:gd name="T37" fmla="*/ T36 w 1833"/>
                  <a:gd name="T38" fmla="+- 0 6638 5796"/>
                  <a:gd name="T39" fmla="*/ 6638 h 1835"/>
                  <a:gd name="T40" fmla="+- 0 4892 4889"/>
                  <a:gd name="T41" fmla="*/ T40 w 1833"/>
                  <a:gd name="T42" fmla="+- 0 6788 5796"/>
                  <a:gd name="T43" fmla="*/ 6788 h 1835"/>
                  <a:gd name="T44" fmla="+- 0 4916 4889"/>
                  <a:gd name="T45" fmla="*/ T44 w 1833"/>
                  <a:gd name="T46" fmla="+- 0 6934 5796"/>
                  <a:gd name="T47" fmla="*/ 6934 h 1835"/>
                  <a:gd name="T48" fmla="+- 0 4961 4889"/>
                  <a:gd name="T49" fmla="*/ T48 w 1833"/>
                  <a:gd name="T50" fmla="+- 0 7070 5796"/>
                  <a:gd name="T51" fmla="*/ 7070 h 1835"/>
                  <a:gd name="T52" fmla="+- 0 5027 4889"/>
                  <a:gd name="T53" fmla="*/ T52 w 1833"/>
                  <a:gd name="T54" fmla="+- 0 7196 5796"/>
                  <a:gd name="T55" fmla="*/ 7196 h 1835"/>
                  <a:gd name="T56" fmla="+- 0 5110 4889"/>
                  <a:gd name="T57" fmla="*/ T56 w 1833"/>
                  <a:gd name="T58" fmla="+- 0 7310 5796"/>
                  <a:gd name="T59" fmla="*/ 7310 h 1835"/>
                  <a:gd name="T60" fmla="+- 0 5209 4889"/>
                  <a:gd name="T61" fmla="*/ T60 w 1833"/>
                  <a:gd name="T62" fmla="+- 0 7410 5796"/>
                  <a:gd name="T63" fmla="*/ 7410 h 1835"/>
                  <a:gd name="T64" fmla="+- 0 5323 4889"/>
                  <a:gd name="T65" fmla="*/ T64 w 1833"/>
                  <a:gd name="T66" fmla="+- 0 7493 5796"/>
                  <a:gd name="T67" fmla="*/ 7493 h 1835"/>
                  <a:gd name="T68" fmla="+- 0 5449 4889"/>
                  <a:gd name="T69" fmla="*/ T68 w 1833"/>
                  <a:gd name="T70" fmla="+- 0 7558 5796"/>
                  <a:gd name="T71" fmla="*/ 7558 h 1835"/>
                  <a:gd name="T72" fmla="+- 0 5586 4889"/>
                  <a:gd name="T73" fmla="*/ T72 w 1833"/>
                  <a:gd name="T74" fmla="+- 0 7604 5796"/>
                  <a:gd name="T75" fmla="*/ 7604 h 1835"/>
                  <a:gd name="T76" fmla="+- 0 5731 4889"/>
                  <a:gd name="T77" fmla="*/ T76 w 1833"/>
                  <a:gd name="T78" fmla="+- 0 7628 5796"/>
                  <a:gd name="T79" fmla="*/ 7628 h 1835"/>
                  <a:gd name="T80" fmla="+- 0 5881 4889"/>
                  <a:gd name="T81" fmla="*/ T80 w 1833"/>
                  <a:gd name="T82" fmla="+- 0 7628 5796"/>
                  <a:gd name="T83" fmla="*/ 7628 h 1835"/>
                  <a:gd name="T84" fmla="+- 0 6026 4889"/>
                  <a:gd name="T85" fmla="*/ T84 w 1833"/>
                  <a:gd name="T86" fmla="+- 0 7604 5796"/>
                  <a:gd name="T87" fmla="*/ 7604 h 1835"/>
                  <a:gd name="T88" fmla="+- 0 6163 4889"/>
                  <a:gd name="T89" fmla="*/ T88 w 1833"/>
                  <a:gd name="T90" fmla="+- 0 7558 5796"/>
                  <a:gd name="T91" fmla="*/ 7558 h 1835"/>
                  <a:gd name="T92" fmla="+- 0 6289 4889"/>
                  <a:gd name="T93" fmla="*/ T92 w 1833"/>
                  <a:gd name="T94" fmla="+- 0 7493 5796"/>
                  <a:gd name="T95" fmla="*/ 7493 h 1835"/>
                  <a:gd name="T96" fmla="+- 0 6402 4889"/>
                  <a:gd name="T97" fmla="*/ T96 w 1833"/>
                  <a:gd name="T98" fmla="+- 0 7410 5796"/>
                  <a:gd name="T99" fmla="*/ 7410 h 1835"/>
                  <a:gd name="T100" fmla="+- 0 6502 4889"/>
                  <a:gd name="T101" fmla="*/ T100 w 1833"/>
                  <a:gd name="T102" fmla="+- 0 7310 5796"/>
                  <a:gd name="T103" fmla="*/ 7310 h 1835"/>
                  <a:gd name="T104" fmla="+- 0 6585 4889"/>
                  <a:gd name="T105" fmla="*/ T104 w 1833"/>
                  <a:gd name="T106" fmla="+- 0 7196 5796"/>
                  <a:gd name="T107" fmla="*/ 7196 h 1835"/>
                  <a:gd name="T108" fmla="+- 0 6650 4889"/>
                  <a:gd name="T109" fmla="*/ T108 w 1833"/>
                  <a:gd name="T110" fmla="+- 0 7070 5796"/>
                  <a:gd name="T111" fmla="*/ 7070 h 1835"/>
                  <a:gd name="T112" fmla="+- 0 6696 4889"/>
                  <a:gd name="T113" fmla="*/ T112 w 1833"/>
                  <a:gd name="T114" fmla="+- 0 6934 5796"/>
                  <a:gd name="T115" fmla="*/ 6934 h 1835"/>
                  <a:gd name="T116" fmla="+- 0 6719 4889"/>
                  <a:gd name="T117" fmla="*/ T116 w 1833"/>
                  <a:gd name="T118" fmla="+- 0 6788 5796"/>
                  <a:gd name="T119" fmla="*/ 6788 h 1835"/>
                  <a:gd name="T120" fmla="+- 0 6719 4889"/>
                  <a:gd name="T121" fmla="*/ T120 w 1833"/>
                  <a:gd name="T122" fmla="+- 0 6638 5796"/>
                  <a:gd name="T123" fmla="*/ 6638 h 1835"/>
                  <a:gd name="T124" fmla="+- 0 6696 4889"/>
                  <a:gd name="T125" fmla="*/ T124 w 1833"/>
                  <a:gd name="T126" fmla="+- 0 6493 5796"/>
                  <a:gd name="T127" fmla="*/ 6493 h 1835"/>
                  <a:gd name="T128" fmla="+- 0 6650 4889"/>
                  <a:gd name="T129" fmla="*/ T128 w 1833"/>
                  <a:gd name="T130" fmla="+- 0 6356 5796"/>
                  <a:gd name="T131" fmla="*/ 6356 h 1835"/>
                  <a:gd name="T132" fmla="+- 0 6585 4889"/>
                  <a:gd name="T133" fmla="*/ T132 w 1833"/>
                  <a:gd name="T134" fmla="+- 0 6230 5796"/>
                  <a:gd name="T135" fmla="*/ 6230 h 1835"/>
                  <a:gd name="T136" fmla="+- 0 6502 4889"/>
                  <a:gd name="T137" fmla="*/ T136 w 1833"/>
                  <a:gd name="T138" fmla="+- 0 6116 5796"/>
                  <a:gd name="T139" fmla="*/ 6116 h 1835"/>
                  <a:gd name="T140" fmla="+- 0 6402 4889"/>
                  <a:gd name="T141" fmla="*/ T140 w 1833"/>
                  <a:gd name="T142" fmla="+- 0 6017 5796"/>
                  <a:gd name="T143" fmla="*/ 6017 h 1835"/>
                  <a:gd name="T144" fmla="+- 0 6289 4889"/>
                  <a:gd name="T145" fmla="*/ T144 w 1833"/>
                  <a:gd name="T146" fmla="+- 0 5933 5796"/>
                  <a:gd name="T147" fmla="*/ 5933 h 1835"/>
                  <a:gd name="T148" fmla="+- 0 6163 4889"/>
                  <a:gd name="T149" fmla="*/ T148 w 1833"/>
                  <a:gd name="T150" fmla="+- 0 5868 5796"/>
                  <a:gd name="T151" fmla="*/ 5868 h 1835"/>
                  <a:gd name="T152" fmla="+- 0 6026 4889"/>
                  <a:gd name="T153" fmla="*/ T152 w 1833"/>
                  <a:gd name="T154" fmla="+- 0 5822 5796"/>
                  <a:gd name="T155" fmla="*/ 5822 h 1835"/>
                  <a:gd name="T156" fmla="+- 0 5881 4889"/>
                  <a:gd name="T157" fmla="*/ T156 w 1833"/>
                  <a:gd name="T158" fmla="+- 0 5799 5796"/>
                  <a:gd name="T159" fmla="*/ 5799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833" h="1835">
                    <a:moveTo>
                      <a:pt x="917" y="0"/>
                    </a:moveTo>
                    <a:lnTo>
                      <a:pt x="842" y="3"/>
                    </a:lnTo>
                    <a:lnTo>
                      <a:pt x="768" y="12"/>
                    </a:lnTo>
                    <a:lnTo>
                      <a:pt x="697" y="26"/>
                    </a:lnTo>
                    <a:lnTo>
                      <a:pt x="627" y="47"/>
                    </a:lnTo>
                    <a:lnTo>
                      <a:pt x="560" y="72"/>
                    </a:lnTo>
                    <a:lnTo>
                      <a:pt x="496" y="102"/>
                    </a:lnTo>
                    <a:lnTo>
                      <a:pt x="434" y="137"/>
                    </a:lnTo>
                    <a:lnTo>
                      <a:pt x="376" y="177"/>
                    </a:lnTo>
                    <a:lnTo>
                      <a:pt x="320" y="221"/>
                    </a:lnTo>
                    <a:lnTo>
                      <a:pt x="269" y="268"/>
                    </a:lnTo>
                    <a:lnTo>
                      <a:pt x="221" y="320"/>
                    </a:lnTo>
                    <a:lnTo>
                      <a:pt x="177" y="375"/>
                    </a:lnTo>
                    <a:lnTo>
                      <a:pt x="138" y="434"/>
                    </a:lnTo>
                    <a:lnTo>
                      <a:pt x="103" y="496"/>
                    </a:lnTo>
                    <a:lnTo>
                      <a:pt x="72" y="560"/>
                    </a:lnTo>
                    <a:lnTo>
                      <a:pt x="47" y="627"/>
                    </a:lnTo>
                    <a:lnTo>
                      <a:pt x="27" y="697"/>
                    </a:lnTo>
                    <a:lnTo>
                      <a:pt x="12" y="768"/>
                    </a:lnTo>
                    <a:lnTo>
                      <a:pt x="3" y="842"/>
                    </a:lnTo>
                    <a:lnTo>
                      <a:pt x="0" y="917"/>
                    </a:lnTo>
                    <a:lnTo>
                      <a:pt x="3" y="992"/>
                    </a:lnTo>
                    <a:lnTo>
                      <a:pt x="12" y="1066"/>
                    </a:lnTo>
                    <a:lnTo>
                      <a:pt x="27" y="1138"/>
                    </a:lnTo>
                    <a:lnTo>
                      <a:pt x="47" y="1207"/>
                    </a:lnTo>
                    <a:lnTo>
                      <a:pt x="72" y="1274"/>
                    </a:lnTo>
                    <a:lnTo>
                      <a:pt x="103" y="1339"/>
                    </a:lnTo>
                    <a:lnTo>
                      <a:pt x="138" y="1400"/>
                    </a:lnTo>
                    <a:lnTo>
                      <a:pt x="177" y="1459"/>
                    </a:lnTo>
                    <a:lnTo>
                      <a:pt x="221" y="1514"/>
                    </a:lnTo>
                    <a:lnTo>
                      <a:pt x="269" y="1566"/>
                    </a:lnTo>
                    <a:lnTo>
                      <a:pt x="320" y="1614"/>
                    </a:lnTo>
                    <a:lnTo>
                      <a:pt x="376" y="1658"/>
                    </a:lnTo>
                    <a:lnTo>
                      <a:pt x="434" y="1697"/>
                    </a:lnTo>
                    <a:lnTo>
                      <a:pt x="496" y="1732"/>
                    </a:lnTo>
                    <a:lnTo>
                      <a:pt x="560" y="1762"/>
                    </a:lnTo>
                    <a:lnTo>
                      <a:pt x="627" y="1788"/>
                    </a:lnTo>
                    <a:lnTo>
                      <a:pt x="697" y="1808"/>
                    </a:lnTo>
                    <a:lnTo>
                      <a:pt x="768" y="1823"/>
                    </a:lnTo>
                    <a:lnTo>
                      <a:pt x="842" y="1832"/>
                    </a:lnTo>
                    <a:lnTo>
                      <a:pt x="917" y="1835"/>
                    </a:lnTo>
                    <a:lnTo>
                      <a:pt x="992" y="1832"/>
                    </a:lnTo>
                    <a:lnTo>
                      <a:pt x="1065" y="1823"/>
                    </a:lnTo>
                    <a:lnTo>
                      <a:pt x="1137" y="1808"/>
                    </a:lnTo>
                    <a:lnTo>
                      <a:pt x="1206" y="1788"/>
                    </a:lnTo>
                    <a:lnTo>
                      <a:pt x="1274" y="1762"/>
                    </a:lnTo>
                    <a:lnTo>
                      <a:pt x="1338" y="1732"/>
                    </a:lnTo>
                    <a:lnTo>
                      <a:pt x="1400" y="1697"/>
                    </a:lnTo>
                    <a:lnTo>
                      <a:pt x="1458" y="1658"/>
                    </a:lnTo>
                    <a:lnTo>
                      <a:pt x="1513" y="1614"/>
                    </a:lnTo>
                    <a:lnTo>
                      <a:pt x="1565" y="1566"/>
                    </a:lnTo>
                    <a:lnTo>
                      <a:pt x="1613" y="1514"/>
                    </a:lnTo>
                    <a:lnTo>
                      <a:pt x="1656" y="1459"/>
                    </a:lnTo>
                    <a:lnTo>
                      <a:pt x="1696" y="1400"/>
                    </a:lnTo>
                    <a:lnTo>
                      <a:pt x="1731" y="1339"/>
                    </a:lnTo>
                    <a:lnTo>
                      <a:pt x="1761" y="1274"/>
                    </a:lnTo>
                    <a:lnTo>
                      <a:pt x="1786" y="1207"/>
                    </a:lnTo>
                    <a:lnTo>
                      <a:pt x="1807" y="1138"/>
                    </a:lnTo>
                    <a:lnTo>
                      <a:pt x="1821" y="1066"/>
                    </a:lnTo>
                    <a:lnTo>
                      <a:pt x="1830" y="992"/>
                    </a:lnTo>
                    <a:lnTo>
                      <a:pt x="1833" y="917"/>
                    </a:lnTo>
                    <a:lnTo>
                      <a:pt x="1830" y="842"/>
                    </a:lnTo>
                    <a:lnTo>
                      <a:pt x="1821" y="768"/>
                    </a:lnTo>
                    <a:lnTo>
                      <a:pt x="1807" y="697"/>
                    </a:lnTo>
                    <a:lnTo>
                      <a:pt x="1786" y="627"/>
                    </a:lnTo>
                    <a:lnTo>
                      <a:pt x="1761" y="560"/>
                    </a:lnTo>
                    <a:lnTo>
                      <a:pt x="1731" y="496"/>
                    </a:lnTo>
                    <a:lnTo>
                      <a:pt x="1696" y="434"/>
                    </a:lnTo>
                    <a:lnTo>
                      <a:pt x="1656" y="375"/>
                    </a:lnTo>
                    <a:lnTo>
                      <a:pt x="1613" y="320"/>
                    </a:lnTo>
                    <a:lnTo>
                      <a:pt x="1565" y="268"/>
                    </a:lnTo>
                    <a:lnTo>
                      <a:pt x="1513" y="221"/>
                    </a:lnTo>
                    <a:lnTo>
                      <a:pt x="1458" y="177"/>
                    </a:lnTo>
                    <a:lnTo>
                      <a:pt x="1400" y="137"/>
                    </a:lnTo>
                    <a:lnTo>
                      <a:pt x="1338" y="102"/>
                    </a:lnTo>
                    <a:lnTo>
                      <a:pt x="1274" y="72"/>
                    </a:lnTo>
                    <a:lnTo>
                      <a:pt x="1206" y="47"/>
                    </a:lnTo>
                    <a:lnTo>
                      <a:pt x="1137" y="26"/>
                    </a:lnTo>
                    <a:lnTo>
                      <a:pt x="1065" y="12"/>
                    </a:lnTo>
                    <a:lnTo>
                      <a:pt x="992" y="3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 smtClean="0"/>
              </a:p>
              <a:p>
                <a:pPr algn="ctr"/>
                <a:r>
                  <a:rPr lang="es-PE" sz="1200" dirty="0" err="1" smtClean="0"/>
                  <a:t>Oreintación</a:t>
                </a:r>
                <a:r>
                  <a:rPr lang="es-PE" sz="1200" dirty="0" smtClean="0"/>
                  <a:t> al bien común</a:t>
                </a:r>
                <a:endParaRPr lang="es-PE" sz="1200" dirty="0"/>
              </a:p>
            </p:txBody>
          </p:sp>
        </p:grpSp>
        <p:grpSp>
          <p:nvGrpSpPr>
            <p:cNvPr id="25" name="Group 45"/>
            <p:cNvGrpSpPr>
              <a:grpSpLocks/>
            </p:cNvGrpSpPr>
            <p:nvPr/>
          </p:nvGrpSpPr>
          <p:grpSpPr bwMode="auto">
            <a:xfrm>
              <a:off x="4889" y="5796"/>
              <a:ext cx="1833" cy="1835"/>
              <a:chOff x="4889" y="5796"/>
              <a:chExt cx="1833" cy="1835"/>
            </a:xfrm>
          </p:grpSpPr>
          <p:sp>
            <p:nvSpPr>
              <p:cNvPr id="6149" name="Freeform 46"/>
              <p:cNvSpPr>
                <a:spLocks/>
              </p:cNvSpPr>
              <p:nvPr/>
            </p:nvSpPr>
            <p:spPr bwMode="auto">
              <a:xfrm>
                <a:off x="4889" y="5796"/>
                <a:ext cx="1833" cy="1835"/>
              </a:xfrm>
              <a:custGeom>
                <a:avLst/>
                <a:gdLst>
                  <a:gd name="T0" fmla="+- 0 4892 4889"/>
                  <a:gd name="T1" fmla="*/ T0 w 1833"/>
                  <a:gd name="T2" fmla="+- 0 6638 5796"/>
                  <a:gd name="T3" fmla="*/ 6638 h 1835"/>
                  <a:gd name="T4" fmla="+- 0 4916 4889"/>
                  <a:gd name="T5" fmla="*/ T4 w 1833"/>
                  <a:gd name="T6" fmla="+- 0 6493 5796"/>
                  <a:gd name="T7" fmla="*/ 6493 h 1835"/>
                  <a:gd name="T8" fmla="+- 0 4961 4889"/>
                  <a:gd name="T9" fmla="*/ T8 w 1833"/>
                  <a:gd name="T10" fmla="+- 0 6356 5796"/>
                  <a:gd name="T11" fmla="*/ 6356 h 1835"/>
                  <a:gd name="T12" fmla="+- 0 5027 4889"/>
                  <a:gd name="T13" fmla="*/ T12 w 1833"/>
                  <a:gd name="T14" fmla="+- 0 6230 5796"/>
                  <a:gd name="T15" fmla="*/ 6230 h 1835"/>
                  <a:gd name="T16" fmla="+- 0 5110 4889"/>
                  <a:gd name="T17" fmla="*/ T16 w 1833"/>
                  <a:gd name="T18" fmla="+- 0 6116 5796"/>
                  <a:gd name="T19" fmla="*/ 6116 h 1835"/>
                  <a:gd name="T20" fmla="+- 0 5209 4889"/>
                  <a:gd name="T21" fmla="*/ T20 w 1833"/>
                  <a:gd name="T22" fmla="+- 0 6017 5796"/>
                  <a:gd name="T23" fmla="*/ 6017 h 1835"/>
                  <a:gd name="T24" fmla="+- 0 5323 4889"/>
                  <a:gd name="T25" fmla="*/ T24 w 1833"/>
                  <a:gd name="T26" fmla="+- 0 5933 5796"/>
                  <a:gd name="T27" fmla="*/ 5933 h 1835"/>
                  <a:gd name="T28" fmla="+- 0 5449 4889"/>
                  <a:gd name="T29" fmla="*/ T28 w 1833"/>
                  <a:gd name="T30" fmla="+- 0 5868 5796"/>
                  <a:gd name="T31" fmla="*/ 5868 h 1835"/>
                  <a:gd name="T32" fmla="+- 0 5586 4889"/>
                  <a:gd name="T33" fmla="*/ T32 w 1833"/>
                  <a:gd name="T34" fmla="+- 0 5822 5796"/>
                  <a:gd name="T35" fmla="*/ 5822 h 1835"/>
                  <a:gd name="T36" fmla="+- 0 5731 4889"/>
                  <a:gd name="T37" fmla="*/ T36 w 1833"/>
                  <a:gd name="T38" fmla="+- 0 5799 5796"/>
                  <a:gd name="T39" fmla="*/ 5799 h 1835"/>
                  <a:gd name="T40" fmla="+- 0 5881 4889"/>
                  <a:gd name="T41" fmla="*/ T40 w 1833"/>
                  <a:gd name="T42" fmla="+- 0 5799 5796"/>
                  <a:gd name="T43" fmla="*/ 5799 h 1835"/>
                  <a:gd name="T44" fmla="+- 0 6026 4889"/>
                  <a:gd name="T45" fmla="*/ T44 w 1833"/>
                  <a:gd name="T46" fmla="+- 0 5822 5796"/>
                  <a:gd name="T47" fmla="*/ 5822 h 1835"/>
                  <a:gd name="T48" fmla="+- 0 6163 4889"/>
                  <a:gd name="T49" fmla="*/ T48 w 1833"/>
                  <a:gd name="T50" fmla="+- 0 5868 5796"/>
                  <a:gd name="T51" fmla="*/ 5868 h 1835"/>
                  <a:gd name="T52" fmla="+- 0 6289 4889"/>
                  <a:gd name="T53" fmla="*/ T52 w 1833"/>
                  <a:gd name="T54" fmla="+- 0 5933 5796"/>
                  <a:gd name="T55" fmla="*/ 5933 h 1835"/>
                  <a:gd name="T56" fmla="+- 0 6402 4889"/>
                  <a:gd name="T57" fmla="*/ T56 w 1833"/>
                  <a:gd name="T58" fmla="+- 0 6017 5796"/>
                  <a:gd name="T59" fmla="*/ 6017 h 1835"/>
                  <a:gd name="T60" fmla="+- 0 6502 4889"/>
                  <a:gd name="T61" fmla="*/ T60 w 1833"/>
                  <a:gd name="T62" fmla="+- 0 6116 5796"/>
                  <a:gd name="T63" fmla="*/ 6116 h 1835"/>
                  <a:gd name="T64" fmla="+- 0 6585 4889"/>
                  <a:gd name="T65" fmla="*/ T64 w 1833"/>
                  <a:gd name="T66" fmla="+- 0 6230 5796"/>
                  <a:gd name="T67" fmla="*/ 6230 h 1835"/>
                  <a:gd name="T68" fmla="+- 0 6650 4889"/>
                  <a:gd name="T69" fmla="*/ T68 w 1833"/>
                  <a:gd name="T70" fmla="+- 0 6356 5796"/>
                  <a:gd name="T71" fmla="*/ 6356 h 1835"/>
                  <a:gd name="T72" fmla="+- 0 6696 4889"/>
                  <a:gd name="T73" fmla="*/ T72 w 1833"/>
                  <a:gd name="T74" fmla="+- 0 6493 5796"/>
                  <a:gd name="T75" fmla="*/ 6493 h 1835"/>
                  <a:gd name="T76" fmla="+- 0 6719 4889"/>
                  <a:gd name="T77" fmla="*/ T76 w 1833"/>
                  <a:gd name="T78" fmla="+- 0 6638 5796"/>
                  <a:gd name="T79" fmla="*/ 6638 h 1835"/>
                  <a:gd name="T80" fmla="+- 0 6719 4889"/>
                  <a:gd name="T81" fmla="*/ T80 w 1833"/>
                  <a:gd name="T82" fmla="+- 0 6788 5796"/>
                  <a:gd name="T83" fmla="*/ 6788 h 1835"/>
                  <a:gd name="T84" fmla="+- 0 6696 4889"/>
                  <a:gd name="T85" fmla="*/ T84 w 1833"/>
                  <a:gd name="T86" fmla="+- 0 6934 5796"/>
                  <a:gd name="T87" fmla="*/ 6934 h 1835"/>
                  <a:gd name="T88" fmla="+- 0 6650 4889"/>
                  <a:gd name="T89" fmla="*/ T88 w 1833"/>
                  <a:gd name="T90" fmla="+- 0 7070 5796"/>
                  <a:gd name="T91" fmla="*/ 7070 h 1835"/>
                  <a:gd name="T92" fmla="+- 0 6585 4889"/>
                  <a:gd name="T93" fmla="*/ T92 w 1833"/>
                  <a:gd name="T94" fmla="+- 0 7196 5796"/>
                  <a:gd name="T95" fmla="*/ 7196 h 1835"/>
                  <a:gd name="T96" fmla="+- 0 6502 4889"/>
                  <a:gd name="T97" fmla="*/ T96 w 1833"/>
                  <a:gd name="T98" fmla="+- 0 7310 5796"/>
                  <a:gd name="T99" fmla="*/ 7310 h 1835"/>
                  <a:gd name="T100" fmla="+- 0 6402 4889"/>
                  <a:gd name="T101" fmla="*/ T100 w 1833"/>
                  <a:gd name="T102" fmla="+- 0 7410 5796"/>
                  <a:gd name="T103" fmla="*/ 7410 h 1835"/>
                  <a:gd name="T104" fmla="+- 0 6289 4889"/>
                  <a:gd name="T105" fmla="*/ T104 w 1833"/>
                  <a:gd name="T106" fmla="+- 0 7493 5796"/>
                  <a:gd name="T107" fmla="*/ 7493 h 1835"/>
                  <a:gd name="T108" fmla="+- 0 6163 4889"/>
                  <a:gd name="T109" fmla="*/ T108 w 1833"/>
                  <a:gd name="T110" fmla="+- 0 7558 5796"/>
                  <a:gd name="T111" fmla="*/ 7558 h 1835"/>
                  <a:gd name="T112" fmla="+- 0 6026 4889"/>
                  <a:gd name="T113" fmla="*/ T112 w 1833"/>
                  <a:gd name="T114" fmla="+- 0 7604 5796"/>
                  <a:gd name="T115" fmla="*/ 7604 h 1835"/>
                  <a:gd name="T116" fmla="+- 0 5881 4889"/>
                  <a:gd name="T117" fmla="*/ T116 w 1833"/>
                  <a:gd name="T118" fmla="+- 0 7628 5796"/>
                  <a:gd name="T119" fmla="*/ 7628 h 1835"/>
                  <a:gd name="T120" fmla="+- 0 5731 4889"/>
                  <a:gd name="T121" fmla="*/ T120 w 1833"/>
                  <a:gd name="T122" fmla="+- 0 7628 5796"/>
                  <a:gd name="T123" fmla="*/ 7628 h 1835"/>
                  <a:gd name="T124" fmla="+- 0 5586 4889"/>
                  <a:gd name="T125" fmla="*/ T124 w 1833"/>
                  <a:gd name="T126" fmla="+- 0 7604 5796"/>
                  <a:gd name="T127" fmla="*/ 7604 h 1835"/>
                  <a:gd name="T128" fmla="+- 0 5449 4889"/>
                  <a:gd name="T129" fmla="*/ T128 w 1833"/>
                  <a:gd name="T130" fmla="+- 0 7558 5796"/>
                  <a:gd name="T131" fmla="*/ 7558 h 1835"/>
                  <a:gd name="T132" fmla="+- 0 5323 4889"/>
                  <a:gd name="T133" fmla="*/ T132 w 1833"/>
                  <a:gd name="T134" fmla="+- 0 7493 5796"/>
                  <a:gd name="T135" fmla="*/ 7493 h 1835"/>
                  <a:gd name="T136" fmla="+- 0 5209 4889"/>
                  <a:gd name="T137" fmla="*/ T136 w 1833"/>
                  <a:gd name="T138" fmla="+- 0 7410 5796"/>
                  <a:gd name="T139" fmla="*/ 7410 h 1835"/>
                  <a:gd name="T140" fmla="+- 0 5110 4889"/>
                  <a:gd name="T141" fmla="*/ T140 w 1833"/>
                  <a:gd name="T142" fmla="+- 0 7310 5796"/>
                  <a:gd name="T143" fmla="*/ 7310 h 1835"/>
                  <a:gd name="T144" fmla="+- 0 5027 4889"/>
                  <a:gd name="T145" fmla="*/ T144 w 1833"/>
                  <a:gd name="T146" fmla="+- 0 7196 5796"/>
                  <a:gd name="T147" fmla="*/ 7196 h 1835"/>
                  <a:gd name="T148" fmla="+- 0 4961 4889"/>
                  <a:gd name="T149" fmla="*/ T148 w 1833"/>
                  <a:gd name="T150" fmla="+- 0 7070 5796"/>
                  <a:gd name="T151" fmla="*/ 7070 h 1835"/>
                  <a:gd name="T152" fmla="+- 0 4916 4889"/>
                  <a:gd name="T153" fmla="*/ T152 w 1833"/>
                  <a:gd name="T154" fmla="+- 0 6934 5796"/>
                  <a:gd name="T155" fmla="*/ 6934 h 1835"/>
                  <a:gd name="T156" fmla="+- 0 4892 4889"/>
                  <a:gd name="T157" fmla="*/ T156 w 1833"/>
                  <a:gd name="T158" fmla="+- 0 6788 5796"/>
                  <a:gd name="T159" fmla="*/ 6788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833" h="1835">
                    <a:moveTo>
                      <a:pt x="0" y="917"/>
                    </a:moveTo>
                    <a:lnTo>
                      <a:pt x="3" y="842"/>
                    </a:lnTo>
                    <a:lnTo>
                      <a:pt x="12" y="768"/>
                    </a:lnTo>
                    <a:lnTo>
                      <a:pt x="27" y="697"/>
                    </a:lnTo>
                    <a:lnTo>
                      <a:pt x="47" y="627"/>
                    </a:lnTo>
                    <a:lnTo>
                      <a:pt x="72" y="560"/>
                    </a:lnTo>
                    <a:lnTo>
                      <a:pt x="103" y="496"/>
                    </a:lnTo>
                    <a:lnTo>
                      <a:pt x="138" y="434"/>
                    </a:lnTo>
                    <a:lnTo>
                      <a:pt x="177" y="375"/>
                    </a:lnTo>
                    <a:lnTo>
                      <a:pt x="221" y="320"/>
                    </a:lnTo>
                    <a:lnTo>
                      <a:pt x="269" y="268"/>
                    </a:lnTo>
                    <a:lnTo>
                      <a:pt x="320" y="221"/>
                    </a:lnTo>
                    <a:lnTo>
                      <a:pt x="376" y="177"/>
                    </a:lnTo>
                    <a:lnTo>
                      <a:pt x="434" y="137"/>
                    </a:lnTo>
                    <a:lnTo>
                      <a:pt x="496" y="102"/>
                    </a:lnTo>
                    <a:lnTo>
                      <a:pt x="560" y="72"/>
                    </a:lnTo>
                    <a:lnTo>
                      <a:pt x="627" y="47"/>
                    </a:lnTo>
                    <a:lnTo>
                      <a:pt x="697" y="26"/>
                    </a:lnTo>
                    <a:lnTo>
                      <a:pt x="768" y="12"/>
                    </a:lnTo>
                    <a:lnTo>
                      <a:pt x="842" y="3"/>
                    </a:lnTo>
                    <a:lnTo>
                      <a:pt x="917" y="0"/>
                    </a:lnTo>
                    <a:lnTo>
                      <a:pt x="992" y="3"/>
                    </a:lnTo>
                    <a:lnTo>
                      <a:pt x="1065" y="12"/>
                    </a:lnTo>
                    <a:lnTo>
                      <a:pt x="1137" y="26"/>
                    </a:lnTo>
                    <a:lnTo>
                      <a:pt x="1206" y="47"/>
                    </a:lnTo>
                    <a:lnTo>
                      <a:pt x="1274" y="72"/>
                    </a:lnTo>
                    <a:lnTo>
                      <a:pt x="1338" y="102"/>
                    </a:lnTo>
                    <a:lnTo>
                      <a:pt x="1400" y="137"/>
                    </a:lnTo>
                    <a:lnTo>
                      <a:pt x="1458" y="177"/>
                    </a:lnTo>
                    <a:lnTo>
                      <a:pt x="1513" y="221"/>
                    </a:lnTo>
                    <a:lnTo>
                      <a:pt x="1565" y="268"/>
                    </a:lnTo>
                    <a:lnTo>
                      <a:pt x="1613" y="320"/>
                    </a:lnTo>
                    <a:lnTo>
                      <a:pt x="1656" y="375"/>
                    </a:lnTo>
                    <a:lnTo>
                      <a:pt x="1696" y="434"/>
                    </a:lnTo>
                    <a:lnTo>
                      <a:pt x="1731" y="496"/>
                    </a:lnTo>
                    <a:lnTo>
                      <a:pt x="1761" y="560"/>
                    </a:lnTo>
                    <a:lnTo>
                      <a:pt x="1786" y="627"/>
                    </a:lnTo>
                    <a:lnTo>
                      <a:pt x="1807" y="697"/>
                    </a:lnTo>
                    <a:lnTo>
                      <a:pt x="1821" y="768"/>
                    </a:lnTo>
                    <a:lnTo>
                      <a:pt x="1830" y="842"/>
                    </a:lnTo>
                    <a:lnTo>
                      <a:pt x="1833" y="917"/>
                    </a:lnTo>
                    <a:lnTo>
                      <a:pt x="1830" y="992"/>
                    </a:lnTo>
                    <a:lnTo>
                      <a:pt x="1821" y="1066"/>
                    </a:lnTo>
                    <a:lnTo>
                      <a:pt x="1807" y="1138"/>
                    </a:lnTo>
                    <a:lnTo>
                      <a:pt x="1786" y="1207"/>
                    </a:lnTo>
                    <a:lnTo>
                      <a:pt x="1761" y="1274"/>
                    </a:lnTo>
                    <a:lnTo>
                      <a:pt x="1731" y="1339"/>
                    </a:lnTo>
                    <a:lnTo>
                      <a:pt x="1696" y="1400"/>
                    </a:lnTo>
                    <a:lnTo>
                      <a:pt x="1656" y="1459"/>
                    </a:lnTo>
                    <a:lnTo>
                      <a:pt x="1613" y="1514"/>
                    </a:lnTo>
                    <a:lnTo>
                      <a:pt x="1565" y="1566"/>
                    </a:lnTo>
                    <a:lnTo>
                      <a:pt x="1513" y="1614"/>
                    </a:lnTo>
                    <a:lnTo>
                      <a:pt x="1458" y="1658"/>
                    </a:lnTo>
                    <a:lnTo>
                      <a:pt x="1400" y="1697"/>
                    </a:lnTo>
                    <a:lnTo>
                      <a:pt x="1338" y="1732"/>
                    </a:lnTo>
                    <a:lnTo>
                      <a:pt x="1274" y="1762"/>
                    </a:lnTo>
                    <a:lnTo>
                      <a:pt x="1206" y="1788"/>
                    </a:lnTo>
                    <a:lnTo>
                      <a:pt x="1137" y="1808"/>
                    </a:lnTo>
                    <a:lnTo>
                      <a:pt x="1065" y="1823"/>
                    </a:lnTo>
                    <a:lnTo>
                      <a:pt x="992" y="1832"/>
                    </a:lnTo>
                    <a:lnTo>
                      <a:pt x="917" y="1835"/>
                    </a:lnTo>
                    <a:lnTo>
                      <a:pt x="842" y="1832"/>
                    </a:lnTo>
                    <a:lnTo>
                      <a:pt x="768" y="1823"/>
                    </a:lnTo>
                    <a:lnTo>
                      <a:pt x="697" y="1808"/>
                    </a:lnTo>
                    <a:lnTo>
                      <a:pt x="627" y="1788"/>
                    </a:lnTo>
                    <a:lnTo>
                      <a:pt x="560" y="1762"/>
                    </a:lnTo>
                    <a:lnTo>
                      <a:pt x="496" y="1732"/>
                    </a:lnTo>
                    <a:lnTo>
                      <a:pt x="434" y="1697"/>
                    </a:lnTo>
                    <a:lnTo>
                      <a:pt x="376" y="1658"/>
                    </a:lnTo>
                    <a:lnTo>
                      <a:pt x="320" y="1614"/>
                    </a:lnTo>
                    <a:lnTo>
                      <a:pt x="269" y="1566"/>
                    </a:lnTo>
                    <a:lnTo>
                      <a:pt x="221" y="1514"/>
                    </a:lnTo>
                    <a:lnTo>
                      <a:pt x="177" y="1459"/>
                    </a:lnTo>
                    <a:lnTo>
                      <a:pt x="138" y="1400"/>
                    </a:lnTo>
                    <a:lnTo>
                      <a:pt x="103" y="1339"/>
                    </a:lnTo>
                    <a:lnTo>
                      <a:pt x="72" y="1274"/>
                    </a:lnTo>
                    <a:lnTo>
                      <a:pt x="47" y="1207"/>
                    </a:lnTo>
                    <a:lnTo>
                      <a:pt x="27" y="1138"/>
                    </a:lnTo>
                    <a:lnTo>
                      <a:pt x="12" y="1066"/>
                    </a:lnTo>
                    <a:lnTo>
                      <a:pt x="3" y="992"/>
                    </a:lnTo>
                    <a:lnTo>
                      <a:pt x="0" y="917"/>
                    </a:lnTo>
                    <a:close/>
                  </a:path>
                </a:pathLst>
              </a:custGeom>
              <a:noFill/>
              <a:ln w="57150">
                <a:solidFill>
                  <a:srgbClr val="48C5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6" name="Group 47"/>
            <p:cNvGrpSpPr>
              <a:grpSpLocks/>
            </p:cNvGrpSpPr>
            <p:nvPr/>
          </p:nvGrpSpPr>
          <p:grpSpPr bwMode="auto">
            <a:xfrm>
              <a:off x="5513" y="2981"/>
              <a:ext cx="1871" cy="1835"/>
              <a:chOff x="5513" y="2981"/>
              <a:chExt cx="1871" cy="1835"/>
            </a:xfrm>
          </p:grpSpPr>
          <p:sp>
            <p:nvSpPr>
              <p:cNvPr id="6148" name="Freeform 48"/>
              <p:cNvSpPr>
                <a:spLocks/>
              </p:cNvSpPr>
              <p:nvPr/>
            </p:nvSpPr>
            <p:spPr bwMode="auto">
              <a:xfrm>
                <a:off x="5513" y="2981"/>
                <a:ext cx="1871" cy="1835"/>
              </a:xfrm>
              <a:custGeom>
                <a:avLst/>
                <a:gdLst>
                  <a:gd name="T0" fmla="+- 0 6371 5513"/>
                  <a:gd name="T1" fmla="*/ T0 w 1871"/>
                  <a:gd name="T2" fmla="+- 0 2984 2981"/>
                  <a:gd name="T3" fmla="*/ 2984 h 1835"/>
                  <a:gd name="T4" fmla="+- 0 6223 5513"/>
                  <a:gd name="T5" fmla="*/ T4 w 1871"/>
                  <a:gd name="T6" fmla="+- 0 3007 2981"/>
                  <a:gd name="T7" fmla="*/ 3007 h 1835"/>
                  <a:gd name="T8" fmla="+- 0 6084 5513"/>
                  <a:gd name="T9" fmla="*/ T8 w 1871"/>
                  <a:gd name="T10" fmla="+- 0 3053 2981"/>
                  <a:gd name="T11" fmla="*/ 3053 h 1835"/>
                  <a:gd name="T12" fmla="+- 0 5955 5513"/>
                  <a:gd name="T13" fmla="*/ T12 w 1871"/>
                  <a:gd name="T14" fmla="+- 0 3118 2981"/>
                  <a:gd name="T15" fmla="*/ 3118 h 1835"/>
                  <a:gd name="T16" fmla="+- 0 5839 5513"/>
                  <a:gd name="T17" fmla="*/ T16 w 1871"/>
                  <a:gd name="T18" fmla="+- 0 3202 2981"/>
                  <a:gd name="T19" fmla="*/ 3202 h 1835"/>
                  <a:gd name="T20" fmla="+- 0 5738 5513"/>
                  <a:gd name="T21" fmla="*/ T20 w 1871"/>
                  <a:gd name="T22" fmla="+- 0 3301 2981"/>
                  <a:gd name="T23" fmla="*/ 3301 h 1835"/>
                  <a:gd name="T24" fmla="+- 0 5653 5513"/>
                  <a:gd name="T25" fmla="*/ T24 w 1871"/>
                  <a:gd name="T26" fmla="+- 0 3415 2981"/>
                  <a:gd name="T27" fmla="*/ 3415 h 1835"/>
                  <a:gd name="T28" fmla="+- 0 5586 5513"/>
                  <a:gd name="T29" fmla="*/ T28 w 1871"/>
                  <a:gd name="T30" fmla="+- 0 3541 2981"/>
                  <a:gd name="T31" fmla="*/ 3541 h 1835"/>
                  <a:gd name="T32" fmla="+- 0 5540 5513"/>
                  <a:gd name="T33" fmla="*/ T32 w 1871"/>
                  <a:gd name="T34" fmla="+- 0 3678 2981"/>
                  <a:gd name="T35" fmla="*/ 3678 h 1835"/>
                  <a:gd name="T36" fmla="+- 0 5516 5513"/>
                  <a:gd name="T37" fmla="*/ T36 w 1871"/>
                  <a:gd name="T38" fmla="+- 0 3823 2981"/>
                  <a:gd name="T39" fmla="*/ 3823 h 1835"/>
                  <a:gd name="T40" fmla="+- 0 5516 5513"/>
                  <a:gd name="T41" fmla="*/ T40 w 1871"/>
                  <a:gd name="T42" fmla="+- 0 3973 2981"/>
                  <a:gd name="T43" fmla="*/ 3973 h 1835"/>
                  <a:gd name="T44" fmla="+- 0 5540 5513"/>
                  <a:gd name="T45" fmla="*/ T44 w 1871"/>
                  <a:gd name="T46" fmla="+- 0 4119 2981"/>
                  <a:gd name="T47" fmla="*/ 4119 h 1835"/>
                  <a:gd name="T48" fmla="+- 0 5586 5513"/>
                  <a:gd name="T49" fmla="*/ T48 w 1871"/>
                  <a:gd name="T50" fmla="+- 0 4255 2981"/>
                  <a:gd name="T51" fmla="*/ 4255 h 1835"/>
                  <a:gd name="T52" fmla="+- 0 5653 5513"/>
                  <a:gd name="T53" fmla="*/ T52 w 1871"/>
                  <a:gd name="T54" fmla="+- 0 4382 2981"/>
                  <a:gd name="T55" fmla="*/ 4382 h 1835"/>
                  <a:gd name="T56" fmla="+- 0 5738 5513"/>
                  <a:gd name="T57" fmla="*/ T56 w 1871"/>
                  <a:gd name="T58" fmla="+- 0 4495 2981"/>
                  <a:gd name="T59" fmla="*/ 4495 h 1835"/>
                  <a:gd name="T60" fmla="+- 0 5839 5513"/>
                  <a:gd name="T61" fmla="*/ T60 w 1871"/>
                  <a:gd name="T62" fmla="+- 0 4595 2981"/>
                  <a:gd name="T63" fmla="*/ 4595 h 1835"/>
                  <a:gd name="T64" fmla="+- 0 5955 5513"/>
                  <a:gd name="T65" fmla="*/ T64 w 1871"/>
                  <a:gd name="T66" fmla="+- 0 4678 2981"/>
                  <a:gd name="T67" fmla="*/ 4678 h 1835"/>
                  <a:gd name="T68" fmla="+- 0 6084 5513"/>
                  <a:gd name="T69" fmla="*/ T68 w 1871"/>
                  <a:gd name="T70" fmla="+- 0 4744 2981"/>
                  <a:gd name="T71" fmla="*/ 4744 h 1835"/>
                  <a:gd name="T72" fmla="+- 0 6223 5513"/>
                  <a:gd name="T73" fmla="*/ T72 w 1871"/>
                  <a:gd name="T74" fmla="+- 0 4789 2981"/>
                  <a:gd name="T75" fmla="*/ 4789 h 1835"/>
                  <a:gd name="T76" fmla="+- 0 6371 5513"/>
                  <a:gd name="T77" fmla="*/ T76 w 1871"/>
                  <a:gd name="T78" fmla="+- 0 4813 2981"/>
                  <a:gd name="T79" fmla="*/ 4813 h 1835"/>
                  <a:gd name="T80" fmla="+- 0 6525 5513"/>
                  <a:gd name="T81" fmla="*/ T80 w 1871"/>
                  <a:gd name="T82" fmla="+- 0 4813 2981"/>
                  <a:gd name="T83" fmla="*/ 4813 h 1835"/>
                  <a:gd name="T84" fmla="+- 0 6673 5513"/>
                  <a:gd name="T85" fmla="*/ T84 w 1871"/>
                  <a:gd name="T86" fmla="+- 0 4789 2981"/>
                  <a:gd name="T87" fmla="*/ 4789 h 1835"/>
                  <a:gd name="T88" fmla="+- 0 6813 5513"/>
                  <a:gd name="T89" fmla="*/ T88 w 1871"/>
                  <a:gd name="T90" fmla="+- 0 4744 2981"/>
                  <a:gd name="T91" fmla="*/ 4744 h 1835"/>
                  <a:gd name="T92" fmla="+- 0 6941 5513"/>
                  <a:gd name="T93" fmla="*/ T92 w 1871"/>
                  <a:gd name="T94" fmla="+- 0 4678 2981"/>
                  <a:gd name="T95" fmla="*/ 4678 h 1835"/>
                  <a:gd name="T96" fmla="+- 0 7057 5513"/>
                  <a:gd name="T97" fmla="*/ T96 w 1871"/>
                  <a:gd name="T98" fmla="+- 0 4595 2981"/>
                  <a:gd name="T99" fmla="*/ 4595 h 1835"/>
                  <a:gd name="T100" fmla="+- 0 7159 5513"/>
                  <a:gd name="T101" fmla="*/ T100 w 1871"/>
                  <a:gd name="T102" fmla="+- 0 4495 2981"/>
                  <a:gd name="T103" fmla="*/ 4495 h 1835"/>
                  <a:gd name="T104" fmla="+- 0 7244 5513"/>
                  <a:gd name="T105" fmla="*/ T104 w 1871"/>
                  <a:gd name="T106" fmla="+- 0 4382 2981"/>
                  <a:gd name="T107" fmla="*/ 4382 h 1835"/>
                  <a:gd name="T108" fmla="+- 0 7310 5513"/>
                  <a:gd name="T109" fmla="*/ T108 w 1871"/>
                  <a:gd name="T110" fmla="+- 0 4255 2981"/>
                  <a:gd name="T111" fmla="*/ 4255 h 1835"/>
                  <a:gd name="T112" fmla="+- 0 7357 5513"/>
                  <a:gd name="T113" fmla="*/ T112 w 1871"/>
                  <a:gd name="T114" fmla="+- 0 4119 2981"/>
                  <a:gd name="T115" fmla="*/ 4119 h 1835"/>
                  <a:gd name="T116" fmla="+- 0 7381 5513"/>
                  <a:gd name="T117" fmla="*/ T116 w 1871"/>
                  <a:gd name="T118" fmla="+- 0 3973 2981"/>
                  <a:gd name="T119" fmla="*/ 3973 h 1835"/>
                  <a:gd name="T120" fmla="+- 0 7381 5513"/>
                  <a:gd name="T121" fmla="*/ T120 w 1871"/>
                  <a:gd name="T122" fmla="+- 0 3823 2981"/>
                  <a:gd name="T123" fmla="*/ 3823 h 1835"/>
                  <a:gd name="T124" fmla="+- 0 7357 5513"/>
                  <a:gd name="T125" fmla="*/ T124 w 1871"/>
                  <a:gd name="T126" fmla="+- 0 3678 2981"/>
                  <a:gd name="T127" fmla="*/ 3678 h 1835"/>
                  <a:gd name="T128" fmla="+- 0 7310 5513"/>
                  <a:gd name="T129" fmla="*/ T128 w 1871"/>
                  <a:gd name="T130" fmla="+- 0 3541 2981"/>
                  <a:gd name="T131" fmla="*/ 3541 h 1835"/>
                  <a:gd name="T132" fmla="+- 0 7244 5513"/>
                  <a:gd name="T133" fmla="*/ T132 w 1871"/>
                  <a:gd name="T134" fmla="+- 0 3415 2981"/>
                  <a:gd name="T135" fmla="*/ 3415 h 1835"/>
                  <a:gd name="T136" fmla="+- 0 7159 5513"/>
                  <a:gd name="T137" fmla="*/ T136 w 1871"/>
                  <a:gd name="T138" fmla="+- 0 3301 2981"/>
                  <a:gd name="T139" fmla="*/ 3301 h 1835"/>
                  <a:gd name="T140" fmla="+- 0 7057 5513"/>
                  <a:gd name="T141" fmla="*/ T140 w 1871"/>
                  <a:gd name="T142" fmla="+- 0 3202 2981"/>
                  <a:gd name="T143" fmla="*/ 3202 h 1835"/>
                  <a:gd name="T144" fmla="+- 0 6941 5513"/>
                  <a:gd name="T145" fmla="*/ T144 w 1871"/>
                  <a:gd name="T146" fmla="+- 0 3118 2981"/>
                  <a:gd name="T147" fmla="*/ 3118 h 1835"/>
                  <a:gd name="T148" fmla="+- 0 6813 5513"/>
                  <a:gd name="T149" fmla="*/ T148 w 1871"/>
                  <a:gd name="T150" fmla="+- 0 3053 2981"/>
                  <a:gd name="T151" fmla="*/ 3053 h 1835"/>
                  <a:gd name="T152" fmla="+- 0 6673 5513"/>
                  <a:gd name="T153" fmla="*/ T152 w 1871"/>
                  <a:gd name="T154" fmla="+- 0 3007 2981"/>
                  <a:gd name="T155" fmla="*/ 3007 h 1835"/>
                  <a:gd name="T156" fmla="+- 0 6525 5513"/>
                  <a:gd name="T157" fmla="*/ T156 w 1871"/>
                  <a:gd name="T158" fmla="+- 0 2984 2981"/>
                  <a:gd name="T159" fmla="*/ 2984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871" h="1835">
                    <a:moveTo>
                      <a:pt x="935" y="0"/>
                    </a:moveTo>
                    <a:lnTo>
                      <a:pt x="858" y="3"/>
                    </a:lnTo>
                    <a:lnTo>
                      <a:pt x="783" y="12"/>
                    </a:lnTo>
                    <a:lnTo>
                      <a:pt x="710" y="26"/>
                    </a:lnTo>
                    <a:lnTo>
                      <a:pt x="639" y="47"/>
                    </a:lnTo>
                    <a:lnTo>
                      <a:pt x="571" y="72"/>
                    </a:lnTo>
                    <a:lnTo>
                      <a:pt x="505" y="102"/>
                    </a:lnTo>
                    <a:lnTo>
                      <a:pt x="442" y="137"/>
                    </a:lnTo>
                    <a:lnTo>
                      <a:pt x="383" y="177"/>
                    </a:lnTo>
                    <a:lnTo>
                      <a:pt x="326" y="221"/>
                    </a:lnTo>
                    <a:lnTo>
                      <a:pt x="274" y="269"/>
                    </a:lnTo>
                    <a:lnTo>
                      <a:pt x="225" y="320"/>
                    </a:lnTo>
                    <a:lnTo>
                      <a:pt x="180" y="375"/>
                    </a:lnTo>
                    <a:lnTo>
                      <a:pt x="140" y="434"/>
                    </a:lnTo>
                    <a:lnTo>
                      <a:pt x="104" y="496"/>
                    </a:lnTo>
                    <a:lnTo>
                      <a:pt x="73" y="560"/>
                    </a:lnTo>
                    <a:lnTo>
                      <a:pt x="47" y="627"/>
                    </a:lnTo>
                    <a:lnTo>
                      <a:pt x="27" y="697"/>
                    </a:lnTo>
                    <a:lnTo>
                      <a:pt x="12" y="768"/>
                    </a:lnTo>
                    <a:lnTo>
                      <a:pt x="3" y="842"/>
                    </a:lnTo>
                    <a:lnTo>
                      <a:pt x="0" y="917"/>
                    </a:lnTo>
                    <a:lnTo>
                      <a:pt x="3" y="992"/>
                    </a:lnTo>
                    <a:lnTo>
                      <a:pt x="12" y="1066"/>
                    </a:lnTo>
                    <a:lnTo>
                      <a:pt x="27" y="1138"/>
                    </a:lnTo>
                    <a:lnTo>
                      <a:pt x="47" y="1207"/>
                    </a:lnTo>
                    <a:lnTo>
                      <a:pt x="73" y="1274"/>
                    </a:lnTo>
                    <a:lnTo>
                      <a:pt x="104" y="1339"/>
                    </a:lnTo>
                    <a:lnTo>
                      <a:pt x="140" y="1401"/>
                    </a:lnTo>
                    <a:lnTo>
                      <a:pt x="180" y="1459"/>
                    </a:lnTo>
                    <a:lnTo>
                      <a:pt x="225" y="1514"/>
                    </a:lnTo>
                    <a:lnTo>
                      <a:pt x="274" y="1566"/>
                    </a:lnTo>
                    <a:lnTo>
                      <a:pt x="326" y="1614"/>
                    </a:lnTo>
                    <a:lnTo>
                      <a:pt x="383" y="1658"/>
                    </a:lnTo>
                    <a:lnTo>
                      <a:pt x="442" y="1697"/>
                    </a:lnTo>
                    <a:lnTo>
                      <a:pt x="505" y="1732"/>
                    </a:lnTo>
                    <a:lnTo>
                      <a:pt x="571" y="1763"/>
                    </a:lnTo>
                    <a:lnTo>
                      <a:pt x="639" y="1788"/>
                    </a:lnTo>
                    <a:lnTo>
                      <a:pt x="710" y="1808"/>
                    </a:lnTo>
                    <a:lnTo>
                      <a:pt x="783" y="1823"/>
                    </a:lnTo>
                    <a:lnTo>
                      <a:pt x="858" y="1832"/>
                    </a:lnTo>
                    <a:lnTo>
                      <a:pt x="935" y="1835"/>
                    </a:lnTo>
                    <a:lnTo>
                      <a:pt x="1012" y="1832"/>
                    </a:lnTo>
                    <a:lnTo>
                      <a:pt x="1087" y="1823"/>
                    </a:lnTo>
                    <a:lnTo>
                      <a:pt x="1160" y="1808"/>
                    </a:lnTo>
                    <a:lnTo>
                      <a:pt x="1231" y="1788"/>
                    </a:lnTo>
                    <a:lnTo>
                      <a:pt x="1300" y="1763"/>
                    </a:lnTo>
                    <a:lnTo>
                      <a:pt x="1365" y="1732"/>
                    </a:lnTo>
                    <a:lnTo>
                      <a:pt x="1428" y="1697"/>
                    </a:lnTo>
                    <a:lnTo>
                      <a:pt x="1488" y="1658"/>
                    </a:lnTo>
                    <a:lnTo>
                      <a:pt x="1544" y="1614"/>
                    </a:lnTo>
                    <a:lnTo>
                      <a:pt x="1597" y="1566"/>
                    </a:lnTo>
                    <a:lnTo>
                      <a:pt x="1646" y="1514"/>
                    </a:lnTo>
                    <a:lnTo>
                      <a:pt x="1690" y="1459"/>
                    </a:lnTo>
                    <a:lnTo>
                      <a:pt x="1731" y="1401"/>
                    </a:lnTo>
                    <a:lnTo>
                      <a:pt x="1767" y="1339"/>
                    </a:lnTo>
                    <a:lnTo>
                      <a:pt x="1797" y="1274"/>
                    </a:lnTo>
                    <a:lnTo>
                      <a:pt x="1823" y="1207"/>
                    </a:lnTo>
                    <a:lnTo>
                      <a:pt x="1844" y="1138"/>
                    </a:lnTo>
                    <a:lnTo>
                      <a:pt x="1859" y="1066"/>
                    </a:lnTo>
                    <a:lnTo>
                      <a:pt x="1868" y="992"/>
                    </a:lnTo>
                    <a:lnTo>
                      <a:pt x="1871" y="917"/>
                    </a:lnTo>
                    <a:lnTo>
                      <a:pt x="1868" y="842"/>
                    </a:lnTo>
                    <a:lnTo>
                      <a:pt x="1859" y="768"/>
                    </a:lnTo>
                    <a:lnTo>
                      <a:pt x="1844" y="697"/>
                    </a:lnTo>
                    <a:lnTo>
                      <a:pt x="1823" y="627"/>
                    </a:lnTo>
                    <a:lnTo>
                      <a:pt x="1797" y="560"/>
                    </a:lnTo>
                    <a:lnTo>
                      <a:pt x="1767" y="496"/>
                    </a:lnTo>
                    <a:lnTo>
                      <a:pt x="1731" y="434"/>
                    </a:lnTo>
                    <a:lnTo>
                      <a:pt x="1690" y="375"/>
                    </a:lnTo>
                    <a:lnTo>
                      <a:pt x="1646" y="320"/>
                    </a:lnTo>
                    <a:lnTo>
                      <a:pt x="1597" y="269"/>
                    </a:lnTo>
                    <a:lnTo>
                      <a:pt x="1544" y="221"/>
                    </a:lnTo>
                    <a:lnTo>
                      <a:pt x="1488" y="177"/>
                    </a:lnTo>
                    <a:lnTo>
                      <a:pt x="1428" y="137"/>
                    </a:lnTo>
                    <a:lnTo>
                      <a:pt x="1365" y="102"/>
                    </a:lnTo>
                    <a:lnTo>
                      <a:pt x="1300" y="72"/>
                    </a:lnTo>
                    <a:lnTo>
                      <a:pt x="1231" y="47"/>
                    </a:lnTo>
                    <a:lnTo>
                      <a:pt x="1160" y="26"/>
                    </a:lnTo>
                    <a:lnTo>
                      <a:pt x="1087" y="12"/>
                    </a:lnTo>
                    <a:lnTo>
                      <a:pt x="1012" y="3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 smtClean="0"/>
              </a:p>
              <a:p>
                <a:r>
                  <a:rPr lang="es-PE" sz="1200" dirty="0" smtClean="0"/>
                  <a:t>Búsqueda de la excelencia</a:t>
                </a:r>
                <a:endParaRPr lang="es-PE" sz="1200" dirty="0"/>
              </a:p>
              <a:p>
                <a:endParaRPr lang="es-PE" dirty="0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5513" y="2981"/>
              <a:ext cx="1871" cy="1835"/>
              <a:chOff x="5513" y="2981"/>
              <a:chExt cx="1871" cy="1835"/>
            </a:xfrm>
          </p:grpSpPr>
          <p:sp>
            <p:nvSpPr>
              <p:cNvPr id="6146" name="Freeform 50"/>
              <p:cNvSpPr>
                <a:spLocks/>
              </p:cNvSpPr>
              <p:nvPr/>
            </p:nvSpPr>
            <p:spPr bwMode="auto">
              <a:xfrm>
                <a:off x="5513" y="2981"/>
                <a:ext cx="1871" cy="1835"/>
              </a:xfrm>
              <a:custGeom>
                <a:avLst/>
                <a:gdLst>
                  <a:gd name="T0" fmla="+- 0 5516 5513"/>
                  <a:gd name="T1" fmla="*/ T0 w 1871"/>
                  <a:gd name="T2" fmla="+- 0 3823 2981"/>
                  <a:gd name="T3" fmla="*/ 3823 h 1835"/>
                  <a:gd name="T4" fmla="+- 0 5540 5513"/>
                  <a:gd name="T5" fmla="*/ T4 w 1871"/>
                  <a:gd name="T6" fmla="+- 0 3678 2981"/>
                  <a:gd name="T7" fmla="*/ 3678 h 1835"/>
                  <a:gd name="T8" fmla="+- 0 5586 5513"/>
                  <a:gd name="T9" fmla="*/ T8 w 1871"/>
                  <a:gd name="T10" fmla="+- 0 3541 2981"/>
                  <a:gd name="T11" fmla="*/ 3541 h 1835"/>
                  <a:gd name="T12" fmla="+- 0 5653 5513"/>
                  <a:gd name="T13" fmla="*/ T12 w 1871"/>
                  <a:gd name="T14" fmla="+- 0 3415 2981"/>
                  <a:gd name="T15" fmla="*/ 3415 h 1835"/>
                  <a:gd name="T16" fmla="+- 0 5738 5513"/>
                  <a:gd name="T17" fmla="*/ T16 w 1871"/>
                  <a:gd name="T18" fmla="+- 0 3301 2981"/>
                  <a:gd name="T19" fmla="*/ 3301 h 1835"/>
                  <a:gd name="T20" fmla="+- 0 5839 5513"/>
                  <a:gd name="T21" fmla="*/ T20 w 1871"/>
                  <a:gd name="T22" fmla="+- 0 3202 2981"/>
                  <a:gd name="T23" fmla="*/ 3202 h 1835"/>
                  <a:gd name="T24" fmla="+- 0 5955 5513"/>
                  <a:gd name="T25" fmla="*/ T24 w 1871"/>
                  <a:gd name="T26" fmla="+- 0 3118 2981"/>
                  <a:gd name="T27" fmla="*/ 3118 h 1835"/>
                  <a:gd name="T28" fmla="+- 0 6084 5513"/>
                  <a:gd name="T29" fmla="*/ T28 w 1871"/>
                  <a:gd name="T30" fmla="+- 0 3053 2981"/>
                  <a:gd name="T31" fmla="*/ 3053 h 1835"/>
                  <a:gd name="T32" fmla="+- 0 6223 5513"/>
                  <a:gd name="T33" fmla="*/ T32 w 1871"/>
                  <a:gd name="T34" fmla="+- 0 3007 2981"/>
                  <a:gd name="T35" fmla="*/ 3007 h 1835"/>
                  <a:gd name="T36" fmla="+- 0 6371 5513"/>
                  <a:gd name="T37" fmla="*/ T36 w 1871"/>
                  <a:gd name="T38" fmla="+- 0 2984 2981"/>
                  <a:gd name="T39" fmla="*/ 2984 h 1835"/>
                  <a:gd name="T40" fmla="+- 0 6525 5513"/>
                  <a:gd name="T41" fmla="*/ T40 w 1871"/>
                  <a:gd name="T42" fmla="+- 0 2984 2981"/>
                  <a:gd name="T43" fmla="*/ 2984 h 1835"/>
                  <a:gd name="T44" fmla="+- 0 6673 5513"/>
                  <a:gd name="T45" fmla="*/ T44 w 1871"/>
                  <a:gd name="T46" fmla="+- 0 3007 2981"/>
                  <a:gd name="T47" fmla="*/ 3007 h 1835"/>
                  <a:gd name="T48" fmla="+- 0 6813 5513"/>
                  <a:gd name="T49" fmla="*/ T48 w 1871"/>
                  <a:gd name="T50" fmla="+- 0 3053 2981"/>
                  <a:gd name="T51" fmla="*/ 3053 h 1835"/>
                  <a:gd name="T52" fmla="+- 0 6941 5513"/>
                  <a:gd name="T53" fmla="*/ T52 w 1871"/>
                  <a:gd name="T54" fmla="+- 0 3118 2981"/>
                  <a:gd name="T55" fmla="*/ 3118 h 1835"/>
                  <a:gd name="T56" fmla="+- 0 7057 5513"/>
                  <a:gd name="T57" fmla="*/ T56 w 1871"/>
                  <a:gd name="T58" fmla="+- 0 3202 2981"/>
                  <a:gd name="T59" fmla="*/ 3202 h 1835"/>
                  <a:gd name="T60" fmla="+- 0 7159 5513"/>
                  <a:gd name="T61" fmla="*/ T60 w 1871"/>
                  <a:gd name="T62" fmla="+- 0 3301 2981"/>
                  <a:gd name="T63" fmla="*/ 3301 h 1835"/>
                  <a:gd name="T64" fmla="+- 0 7244 5513"/>
                  <a:gd name="T65" fmla="*/ T64 w 1871"/>
                  <a:gd name="T66" fmla="+- 0 3415 2981"/>
                  <a:gd name="T67" fmla="*/ 3415 h 1835"/>
                  <a:gd name="T68" fmla="+- 0 7310 5513"/>
                  <a:gd name="T69" fmla="*/ T68 w 1871"/>
                  <a:gd name="T70" fmla="+- 0 3541 2981"/>
                  <a:gd name="T71" fmla="*/ 3541 h 1835"/>
                  <a:gd name="T72" fmla="+- 0 7357 5513"/>
                  <a:gd name="T73" fmla="*/ T72 w 1871"/>
                  <a:gd name="T74" fmla="+- 0 3678 2981"/>
                  <a:gd name="T75" fmla="*/ 3678 h 1835"/>
                  <a:gd name="T76" fmla="+- 0 7381 5513"/>
                  <a:gd name="T77" fmla="*/ T76 w 1871"/>
                  <a:gd name="T78" fmla="+- 0 3823 2981"/>
                  <a:gd name="T79" fmla="*/ 3823 h 1835"/>
                  <a:gd name="T80" fmla="+- 0 7381 5513"/>
                  <a:gd name="T81" fmla="*/ T80 w 1871"/>
                  <a:gd name="T82" fmla="+- 0 3973 2981"/>
                  <a:gd name="T83" fmla="*/ 3973 h 1835"/>
                  <a:gd name="T84" fmla="+- 0 7357 5513"/>
                  <a:gd name="T85" fmla="*/ T84 w 1871"/>
                  <a:gd name="T86" fmla="+- 0 4119 2981"/>
                  <a:gd name="T87" fmla="*/ 4119 h 1835"/>
                  <a:gd name="T88" fmla="+- 0 7310 5513"/>
                  <a:gd name="T89" fmla="*/ T88 w 1871"/>
                  <a:gd name="T90" fmla="+- 0 4255 2981"/>
                  <a:gd name="T91" fmla="*/ 4255 h 1835"/>
                  <a:gd name="T92" fmla="+- 0 7244 5513"/>
                  <a:gd name="T93" fmla="*/ T92 w 1871"/>
                  <a:gd name="T94" fmla="+- 0 4382 2981"/>
                  <a:gd name="T95" fmla="*/ 4382 h 1835"/>
                  <a:gd name="T96" fmla="+- 0 7159 5513"/>
                  <a:gd name="T97" fmla="*/ T96 w 1871"/>
                  <a:gd name="T98" fmla="+- 0 4495 2981"/>
                  <a:gd name="T99" fmla="*/ 4495 h 1835"/>
                  <a:gd name="T100" fmla="+- 0 7057 5513"/>
                  <a:gd name="T101" fmla="*/ T100 w 1871"/>
                  <a:gd name="T102" fmla="+- 0 4595 2981"/>
                  <a:gd name="T103" fmla="*/ 4595 h 1835"/>
                  <a:gd name="T104" fmla="+- 0 6941 5513"/>
                  <a:gd name="T105" fmla="*/ T104 w 1871"/>
                  <a:gd name="T106" fmla="+- 0 4678 2981"/>
                  <a:gd name="T107" fmla="*/ 4678 h 1835"/>
                  <a:gd name="T108" fmla="+- 0 6813 5513"/>
                  <a:gd name="T109" fmla="*/ T108 w 1871"/>
                  <a:gd name="T110" fmla="+- 0 4744 2981"/>
                  <a:gd name="T111" fmla="*/ 4744 h 1835"/>
                  <a:gd name="T112" fmla="+- 0 6673 5513"/>
                  <a:gd name="T113" fmla="*/ T112 w 1871"/>
                  <a:gd name="T114" fmla="+- 0 4789 2981"/>
                  <a:gd name="T115" fmla="*/ 4789 h 1835"/>
                  <a:gd name="T116" fmla="+- 0 6525 5513"/>
                  <a:gd name="T117" fmla="*/ T116 w 1871"/>
                  <a:gd name="T118" fmla="+- 0 4813 2981"/>
                  <a:gd name="T119" fmla="*/ 4813 h 1835"/>
                  <a:gd name="T120" fmla="+- 0 6371 5513"/>
                  <a:gd name="T121" fmla="*/ T120 w 1871"/>
                  <a:gd name="T122" fmla="+- 0 4813 2981"/>
                  <a:gd name="T123" fmla="*/ 4813 h 1835"/>
                  <a:gd name="T124" fmla="+- 0 6223 5513"/>
                  <a:gd name="T125" fmla="*/ T124 w 1871"/>
                  <a:gd name="T126" fmla="+- 0 4789 2981"/>
                  <a:gd name="T127" fmla="*/ 4789 h 1835"/>
                  <a:gd name="T128" fmla="+- 0 6084 5513"/>
                  <a:gd name="T129" fmla="*/ T128 w 1871"/>
                  <a:gd name="T130" fmla="+- 0 4744 2981"/>
                  <a:gd name="T131" fmla="*/ 4744 h 1835"/>
                  <a:gd name="T132" fmla="+- 0 5955 5513"/>
                  <a:gd name="T133" fmla="*/ T132 w 1871"/>
                  <a:gd name="T134" fmla="+- 0 4678 2981"/>
                  <a:gd name="T135" fmla="*/ 4678 h 1835"/>
                  <a:gd name="T136" fmla="+- 0 5839 5513"/>
                  <a:gd name="T137" fmla="*/ T136 w 1871"/>
                  <a:gd name="T138" fmla="+- 0 4595 2981"/>
                  <a:gd name="T139" fmla="*/ 4595 h 1835"/>
                  <a:gd name="T140" fmla="+- 0 5738 5513"/>
                  <a:gd name="T141" fmla="*/ T140 w 1871"/>
                  <a:gd name="T142" fmla="+- 0 4495 2981"/>
                  <a:gd name="T143" fmla="*/ 4495 h 1835"/>
                  <a:gd name="T144" fmla="+- 0 5653 5513"/>
                  <a:gd name="T145" fmla="*/ T144 w 1871"/>
                  <a:gd name="T146" fmla="+- 0 4382 2981"/>
                  <a:gd name="T147" fmla="*/ 4382 h 1835"/>
                  <a:gd name="T148" fmla="+- 0 5586 5513"/>
                  <a:gd name="T149" fmla="*/ T148 w 1871"/>
                  <a:gd name="T150" fmla="+- 0 4255 2981"/>
                  <a:gd name="T151" fmla="*/ 4255 h 1835"/>
                  <a:gd name="T152" fmla="+- 0 5540 5513"/>
                  <a:gd name="T153" fmla="*/ T152 w 1871"/>
                  <a:gd name="T154" fmla="+- 0 4119 2981"/>
                  <a:gd name="T155" fmla="*/ 4119 h 1835"/>
                  <a:gd name="T156" fmla="+- 0 5516 5513"/>
                  <a:gd name="T157" fmla="*/ T156 w 1871"/>
                  <a:gd name="T158" fmla="+- 0 3973 2981"/>
                  <a:gd name="T159" fmla="*/ 3973 h 1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1871" h="1835">
                    <a:moveTo>
                      <a:pt x="0" y="917"/>
                    </a:moveTo>
                    <a:lnTo>
                      <a:pt x="3" y="842"/>
                    </a:lnTo>
                    <a:lnTo>
                      <a:pt x="12" y="768"/>
                    </a:lnTo>
                    <a:lnTo>
                      <a:pt x="27" y="697"/>
                    </a:lnTo>
                    <a:lnTo>
                      <a:pt x="47" y="627"/>
                    </a:lnTo>
                    <a:lnTo>
                      <a:pt x="73" y="560"/>
                    </a:lnTo>
                    <a:lnTo>
                      <a:pt x="104" y="496"/>
                    </a:lnTo>
                    <a:lnTo>
                      <a:pt x="140" y="434"/>
                    </a:lnTo>
                    <a:lnTo>
                      <a:pt x="180" y="375"/>
                    </a:lnTo>
                    <a:lnTo>
                      <a:pt x="225" y="320"/>
                    </a:lnTo>
                    <a:lnTo>
                      <a:pt x="274" y="269"/>
                    </a:lnTo>
                    <a:lnTo>
                      <a:pt x="326" y="221"/>
                    </a:lnTo>
                    <a:lnTo>
                      <a:pt x="383" y="177"/>
                    </a:lnTo>
                    <a:lnTo>
                      <a:pt x="442" y="137"/>
                    </a:lnTo>
                    <a:lnTo>
                      <a:pt x="505" y="102"/>
                    </a:lnTo>
                    <a:lnTo>
                      <a:pt x="571" y="72"/>
                    </a:lnTo>
                    <a:lnTo>
                      <a:pt x="639" y="47"/>
                    </a:lnTo>
                    <a:lnTo>
                      <a:pt x="710" y="26"/>
                    </a:lnTo>
                    <a:lnTo>
                      <a:pt x="783" y="12"/>
                    </a:lnTo>
                    <a:lnTo>
                      <a:pt x="858" y="3"/>
                    </a:lnTo>
                    <a:lnTo>
                      <a:pt x="935" y="0"/>
                    </a:lnTo>
                    <a:lnTo>
                      <a:pt x="1012" y="3"/>
                    </a:lnTo>
                    <a:lnTo>
                      <a:pt x="1087" y="12"/>
                    </a:lnTo>
                    <a:lnTo>
                      <a:pt x="1160" y="26"/>
                    </a:lnTo>
                    <a:lnTo>
                      <a:pt x="1231" y="47"/>
                    </a:lnTo>
                    <a:lnTo>
                      <a:pt x="1300" y="72"/>
                    </a:lnTo>
                    <a:lnTo>
                      <a:pt x="1365" y="102"/>
                    </a:lnTo>
                    <a:lnTo>
                      <a:pt x="1428" y="137"/>
                    </a:lnTo>
                    <a:lnTo>
                      <a:pt x="1488" y="177"/>
                    </a:lnTo>
                    <a:lnTo>
                      <a:pt x="1544" y="221"/>
                    </a:lnTo>
                    <a:lnTo>
                      <a:pt x="1597" y="269"/>
                    </a:lnTo>
                    <a:lnTo>
                      <a:pt x="1646" y="320"/>
                    </a:lnTo>
                    <a:lnTo>
                      <a:pt x="1690" y="375"/>
                    </a:lnTo>
                    <a:lnTo>
                      <a:pt x="1731" y="434"/>
                    </a:lnTo>
                    <a:lnTo>
                      <a:pt x="1767" y="496"/>
                    </a:lnTo>
                    <a:lnTo>
                      <a:pt x="1797" y="560"/>
                    </a:lnTo>
                    <a:lnTo>
                      <a:pt x="1823" y="627"/>
                    </a:lnTo>
                    <a:lnTo>
                      <a:pt x="1844" y="697"/>
                    </a:lnTo>
                    <a:lnTo>
                      <a:pt x="1859" y="768"/>
                    </a:lnTo>
                    <a:lnTo>
                      <a:pt x="1868" y="842"/>
                    </a:lnTo>
                    <a:lnTo>
                      <a:pt x="1871" y="917"/>
                    </a:lnTo>
                    <a:lnTo>
                      <a:pt x="1868" y="992"/>
                    </a:lnTo>
                    <a:lnTo>
                      <a:pt x="1859" y="1066"/>
                    </a:lnTo>
                    <a:lnTo>
                      <a:pt x="1844" y="1138"/>
                    </a:lnTo>
                    <a:lnTo>
                      <a:pt x="1823" y="1207"/>
                    </a:lnTo>
                    <a:lnTo>
                      <a:pt x="1797" y="1274"/>
                    </a:lnTo>
                    <a:lnTo>
                      <a:pt x="1767" y="1339"/>
                    </a:lnTo>
                    <a:lnTo>
                      <a:pt x="1731" y="1401"/>
                    </a:lnTo>
                    <a:lnTo>
                      <a:pt x="1690" y="1459"/>
                    </a:lnTo>
                    <a:lnTo>
                      <a:pt x="1646" y="1514"/>
                    </a:lnTo>
                    <a:lnTo>
                      <a:pt x="1597" y="1566"/>
                    </a:lnTo>
                    <a:lnTo>
                      <a:pt x="1544" y="1614"/>
                    </a:lnTo>
                    <a:lnTo>
                      <a:pt x="1488" y="1658"/>
                    </a:lnTo>
                    <a:lnTo>
                      <a:pt x="1428" y="1697"/>
                    </a:lnTo>
                    <a:lnTo>
                      <a:pt x="1365" y="1732"/>
                    </a:lnTo>
                    <a:lnTo>
                      <a:pt x="1300" y="1763"/>
                    </a:lnTo>
                    <a:lnTo>
                      <a:pt x="1231" y="1788"/>
                    </a:lnTo>
                    <a:lnTo>
                      <a:pt x="1160" y="1808"/>
                    </a:lnTo>
                    <a:lnTo>
                      <a:pt x="1087" y="1823"/>
                    </a:lnTo>
                    <a:lnTo>
                      <a:pt x="1012" y="1832"/>
                    </a:lnTo>
                    <a:lnTo>
                      <a:pt x="935" y="1835"/>
                    </a:lnTo>
                    <a:lnTo>
                      <a:pt x="858" y="1832"/>
                    </a:lnTo>
                    <a:lnTo>
                      <a:pt x="783" y="1823"/>
                    </a:lnTo>
                    <a:lnTo>
                      <a:pt x="710" y="1808"/>
                    </a:lnTo>
                    <a:lnTo>
                      <a:pt x="639" y="1788"/>
                    </a:lnTo>
                    <a:lnTo>
                      <a:pt x="571" y="1763"/>
                    </a:lnTo>
                    <a:lnTo>
                      <a:pt x="505" y="1732"/>
                    </a:lnTo>
                    <a:lnTo>
                      <a:pt x="442" y="1697"/>
                    </a:lnTo>
                    <a:lnTo>
                      <a:pt x="383" y="1658"/>
                    </a:lnTo>
                    <a:lnTo>
                      <a:pt x="326" y="1614"/>
                    </a:lnTo>
                    <a:lnTo>
                      <a:pt x="274" y="1566"/>
                    </a:lnTo>
                    <a:lnTo>
                      <a:pt x="225" y="1514"/>
                    </a:lnTo>
                    <a:lnTo>
                      <a:pt x="180" y="1459"/>
                    </a:lnTo>
                    <a:lnTo>
                      <a:pt x="140" y="1401"/>
                    </a:lnTo>
                    <a:lnTo>
                      <a:pt x="104" y="1339"/>
                    </a:lnTo>
                    <a:lnTo>
                      <a:pt x="73" y="1274"/>
                    </a:lnTo>
                    <a:lnTo>
                      <a:pt x="47" y="1207"/>
                    </a:lnTo>
                    <a:lnTo>
                      <a:pt x="27" y="1138"/>
                    </a:lnTo>
                    <a:lnTo>
                      <a:pt x="12" y="1066"/>
                    </a:lnTo>
                    <a:lnTo>
                      <a:pt x="3" y="992"/>
                    </a:lnTo>
                    <a:lnTo>
                      <a:pt x="0" y="917"/>
                    </a:lnTo>
                    <a:close/>
                  </a:path>
                </a:pathLst>
              </a:custGeom>
              <a:noFill/>
              <a:ln w="57150">
                <a:solidFill>
                  <a:srgbClr val="48C5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6195" name="Picture 5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" y="198"/>
                <a:ext cx="1756" cy="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52"/>
            <p:cNvGrpSpPr>
              <a:grpSpLocks/>
            </p:cNvGrpSpPr>
            <p:nvPr/>
          </p:nvGrpSpPr>
          <p:grpSpPr bwMode="auto">
            <a:xfrm>
              <a:off x="713" y="6280"/>
              <a:ext cx="938" cy="1229"/>
              <a:chOff x="713" y="6280"/>
              <a:chExt cx="938" cy="1229"/>
            </a:xfrm>
          </p:grpSpPr>
          <p:sp>
            <p:nvSpPr>
              <p:cNvPr id="6145" name="Freeform 53"/>
              <p:cNvSpPr>
                <a:spLocks/>
              </p:cNvSpPr>
              <p:nvPr/>
            </p:nvSpPr>
            <p:spPr bwMode="auto">
              <a:xfrm>
                <a:off x="713" y="6280"/>
                <a:ext cx="938" cy="1229"/>
              </a:xfrm>
              <a:custGeom>
                <a:avLst/>
                <a:gdLst>
                  <a:gd name="T0" fmla="+- 0 713 713"/>
                  <a:gd name="T1" fmla="*/ T0 w 938"/>
                  <a:gd name="T2" fmla="+- 0 7509 6280"/>
                  <a:gd name="T3" fmla="*/ 7509 h 1229"/>
                  <a:gd name="T4" fmla="+- 0 1651 713"/>
                  <a:gd name="T5" fmla="*/ T4 w 938"/>
                  <a:gd name="T6" fmla="+- 0 7509 6280"/>
                  <a:gd name="T7" fmla="*/ 7509 h 1229"/>
                  <a:gd name="T8" fmla="+- 0 1651 713"/>
                  <a:gd name="T9" fmla="*/ T8 w 938"/>
                  <a:gd name="T10" fmla="+- 0 6280 6280"/>
                  <a:gd name="T11" fmla="*/ 6280 h 1229"/>
                  <a:gd name="T12" fmla="+- 0 713 713"/>
                  <a:gd name="T13" fmla="*/ T12 w 938"/>
                  <a:gd name="T14" fmla="+- 0 6280 6280"/>
                  <a:gd name="T15" fmla="*/ 6280 h 1229"/>
                  <a:gd name="T16" fmla="+- 0 713 713"/>
                  <a:gd name="T17" fmla="*/ T16 w 938"/>
                  <a:gd name="T18" fmla="+- 0 7509 6280"/>
                  <a:gd name="T19" fmla="*/ 7509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38" h="1229">
                    <a:moveTo>
                      <a:pt x="0" y="1229"/>
                    </a:moveTo>
                    <a:lnTo>
                      <a:pt x="938" y="1229"/>
                    </a:lnTo>
                    <a:lnTo>
                      <a:pt x="938" y="0"/>
                    </a:lnTo>
                    <a:lnTo>
                      <a:pt x="0" y="0"/>
                    </a:lnTo>
                    <a:lnTo>
                      <a:pt x="0" y="1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oup 54"/>
            <p:cNvGrpSpPr>
              <a:grpSpLocks/>
            </p:cNvGrpSpPr>
            <p:nvPr/>
          </p:nvGrpSpPr>
          <p:grpSpPr bwMode="auto">
            <a:xfrm>
              <a:off x="625" y="6489"/>
              <a:ext cx="3828" cy="2"/>
              <a:chOff x="625" y="6489"/>
              <a:chExt cx="3828" cy="2"/>
            </a:xfrm>
          </p:grpSpPr>
          <p:sp>
            <p:nvSpPr>
              <p:cNvPr id="6144" name="Freeform 55"/>
              <p:cNvSpPr>
                <a:spLocks/>
              </p:cNvSpPr>
              <p:nvPr/>
            </p:nvSpPr>
            <p:spPr bwMode="auto">
              <a:xfrm>
                <a:off x="625" y="6489"/>
                <a:ext cx="3828" cy="2"/>
              </a:xfrm>
              <a:custGeom>
                <a:avLst/>
                <a:gdLst>
                  <a:gd name="T0" fmla="+- 0 625 625"/>
                  <a:gd name="T1" fmla="*/ T0 w 3828"/>
                  <a:gd name="T2" fmla="+- 0 4453 625"/>
                  <a:gd name="T3" fmla="*/ T2 w 382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828">
                    <a:moveTo>
                      <a:pt x="0" y="0"/>
                    </a:moveTo>
                    <a:lnTo>
                      <a:pt x="3828" y="0"/>
                    </a:lnTo>
                  </a:path>
                </a:pathLst>
              </a:custGeom>
              <a:noFill/>
              <a:ln w="8890">
                <a:solidFill>
                  <a:srgbClr val="7E7E7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625" y="6729"/>
              <a:ext cx="1544" cy="2"/>
              <a:chOff x="625" y="6729"/>
              <a:chExt cx="1544" cy="2"/>
            </a:xfrm>
          </p:grpSpPr>
          <p:sp>
            <p:nvSpPr>
              <p:cNvPr id="31" name="Freeform 57"/>
              <p:cNvSpPr>
                <a:spLocks/>
              </p:cNvSpPr>
              <p:nvPr/>
            </p:nvSpPr>
            <p:spPr bwMode="auto">
              <a:xfrm>
                <a:off x="625" y="6729"/>
                <a:ext cx="1544" cy="2"/>
              </a:xfrm>
              <a:custGeom>
                <a:avLst/>
                <a:gdLst>
                  <a:gd name="T0" fmla="+- 0 625 625"/>
                  <a:gd name="T1" fmla="*/ T0 w 1544"/>
                  <a:gd name="T2" fmla="+- 0 2169 625"/>
                  <a:gd name="T3" fmla="*/ T2 w 154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44">
                    <a:moveTo>
                      <a:pt x="0" y="0"/>
                    </a:moveTo>
                    <a:lnTo>
                      <a:pt x="1544" y="0"/>
                    </a:lnTo>
                  </a:path>
                </a:pathLst>
              </a:custGeom>
              <a:noFill/>
              <a:ln w="8890">
                <a:solidFill>
                  <a:srgbClr val="7E7E7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171" name="Rectángulo 6170"/>
          <p:cNvSpPr/>
          <p:nvPr/>
        </p:nvSpPr>
        <p:spPr>
          <a:xfrm>
            <a:off x="1252536" y="99289"/>
            <a:ext cx="9948864" cy="997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solidFill>
                  <a:srgbClr val="0070C0"/>
                </a:solidFill>
              </a:rPr>
              <a:t>¿Cuáles son los enfoque transversales del Currículo?</a:t>
            </a:r>
            <a:endParaRPr lang="es-PE" sz="2800" dirty="0">
              <a:solidFill>
                <a:srgbClr val="0070C0"/>
              </a:solidFill>
            </a:endParaRPr>
          </a:p>
        </p:txBody>
      </p:sp>
      <p:sp>
        <p:nvSpPr>
          <p:cNvPr id="6228" name="Elipse 6227"/>
          <p:cNvSpPr/>
          <p:nvPr/>
        </p:nvSpPr>
        <p:spPr>
          <a:xfrm>
            <a:off x="6032182" y="2816860"/>
            <a:ext cx="1961516" cy="192754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Problemáticas demandas y necesidades socioculturales </a:t>
            </a:r>
            <a:endParaRPr lang="es-PE" sz="1200" dirty="0"/>
          </a:p>
        </p:txBody>
      </p:sp>
      <p:sp>
        <p:nvSpPr>
          <p:cNvPr id="6229" name="Elipse 6228"/>
          <p:cNvSpPr/>
          <p:nvPr/>
        </p:nvSpPr>
        <p:spPr>
          <a:xfrm>
            <a:off x="8557261" y="3735070"/>
            <a:ext cx="1033780" cy="1049343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intercultural</a:t>
            </a:r>
            <a:endParaRPr lang="es-PE" sz="1200" dirty="0"/>
          </a:p>
        </p:txBody>
      </p:sp>
      <p:sp>
        <p:nvSpPr>
          <p:cNvPr id="6230" name="Rectángulo 6229"/>
          <p:cNvSpPr/>
          <p:nvPr/>
        </p:nvSpPr>
        <p:spPr>
          <a:xfrm>
            <a:off x="1337627" y="1034726"/>
            <a:ext cx="2919730" cy="5594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6675" marR="38735">
              <a:lnSpc>
                <a:spcPts val="1200"/>
              </a:lnSpc>
              <a:spcAft>
                <a:spcPts val="0"/>
              </a:spcAft>
            </a:pP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“Corresponden</a:t>
            </a:r>
            <a:r>
              <a:rPr lang="en-US" sz="1600" spc="3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significados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valoraciones</a:t>
            </a:r>
            <a:r>
              <a:rPr lang="en-US" sz="1600" spc="10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impregnan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n-US" sz="1600" spc="-3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competencias.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la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en-US" sz="1600" spc="-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</a:t>
            </a:r>
            <a:r>
              <a:rPr lang="en-US" sz="1600" spc="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curricular</a:t>
            </a:r>
            <a:r>
              <a:rPr lang="en-US" sz="1600" spc="3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1600" spc="2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articulan con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600" spc="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principios</a:t>
            </a:r>
            <a:r>
              <a:rPr lang="en-US" sz="1600" spc="3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US" sz="1600" spc="2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en-US" sz="1600" spc="-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1600" spc="10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Educación.</a:t>
            </a:r>
            <a:r>
              <a:rPr lang="en-US" sz="1600" spc="2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1600" u="sng" spc="-2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traducen </a:t>
            </a:r>
            <a:r>
              <a:rPr lang="en-US" sz="1600" u="sng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formas</a:t>
            </a:r>
            <a:r>
              <a:rPr lang="en-US" sz="1600" u="sng" spc="-1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específicas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1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1600" u="sng" spc="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actuar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n-US" sz="1600" spc="-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cuales,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spc="-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medida</a:t>
            </a:r>
            <a:r>
              <a:rPr lang="en-US" sz="1600" spc="-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1600" spc="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1600" spc="1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consideran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valiosas</a:t>
            </a:r>
            <a:r>
              <a:rPr lang="en-US" sz="1600" u="sng" spc="-2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tanto</a:t>
            </a:r>
            <a:r>
              <a:rPr lang="en-US" sz="1600" u="sng" spc="-2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deseables</a:t>
            </a:r>
            <a:r>
              <a:rPr lang="en-US" sz="1600" u="sng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1600" spc="15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todos,</a:t>
            </a:r>
            <a:r>
              <a:rPr lang="en-US" sz="1600" spc="-3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constituyen valores</a:t>
            </a:r>
            <a:r>
              <a:rPr lang="en-US" sz="1600" spc="-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spc="-3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actitudes</a:t>
            </a:r>
            <a:r>
              <a:rPr lang="en-US" sz="1600" spc="-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1600" spc="1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tanto</a:t>
            </a:r>
            <a:r>
              <a:rPr lang="en-US" sz="1600" u="sng" spc="-3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estudiantes,</a:t>
            </a:r>
            <a:r>
              <a:rPr lang="en-US" sz="1600" u="sng" spc="-4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maestros</a:t>
            </a:r>
            <a:r>
              <a:rPr lang="en-US" sz="1600" u="sng" spc="-2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u="sng" spc="-4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autoridades</a:t>
            </a:r>
            <a:r>
              <a:rPr lang="en-US" sz="1600" spc="19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deben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esforzarse</a:t>
            </a:r>
            <a:r>
              <a:rPr lang="en-US" sz="1600" spc="-2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600" spc="-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demostrar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US" sz="1600" spc="-2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dinámica</a:t>
            </a:r>
            <a:r>
              <a:rPr lang="en-US" sz="1600" spc="2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diaria</a:t>
            </a:r>
            <a:r>
              <a:rPr lang="en-US" sz="1600" spc="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1600" spc="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escuela.</a:t>
            </a:r>
            <a:r>
              <a:rPr lang="en-US" sz="1600" spc="-2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600" spc="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enfoques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transversales</a:t>
            </a:r>
            <a:r>
              <a:rPr lang="en-US" sz="1600" spc="2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orientan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momento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1600" spc="-2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</a:t>
            </a:r>
            <a:r>
              <a:rPr lang="en-US" sz="1600" spc="10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pedagógico</a:t>
            </a:r>
            <a:r>
              <a:rPr lang="en-US" sz="1600" spc="-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imprimen</a:t>
            </a:r>
            <a:r>
              <a:rPr lang="en-US" sz="1600" spc="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características</a:t>
            </a:r>
            <a:r>
              <a:rPr lang="en-US" sz="1600" spc="-2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spc="-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600" spc="13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diversos</a:t>
            </a:r>
            <a:r>
              <a:rPr lang="en-US" sz="1600" spc="-3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procesos</a:t>
            </a:r>
            <a:r>
              <a:rPr lang="en-US" sz="1600" spc="-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educativos,</a:t>
            </a:r>
            <a:r>
              <a:rPr lang="en-US" sz="1600" spc="-2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incluyendo</a:t>
            </a:r>
            <a:r>
              <a:rPr lang="en-US" sz="1600" spc="18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prácticas</a:t>
            </a:r>
            <a:r>
              <a:rPr lang="en-US" sz="1600" spc="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spc="-3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formas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1600" spc="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organización</a:t>
            </a:r>
            <a:r>
              <a:rPr lang="en-US" sz="1600" spc="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1600" spc="-1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US" sz="1600" spc="13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institución</a:t>
            </a:r>
            <a:r>
              <a:rPr lang="en-US" sz="1600" spc="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educativa</a:t>
            </a:r>
            <a:r>
              <a:rPr lang="en-US" sz="1600" spc="10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>
                <a:solidFill>
                  <a:srgbClr val="7E7E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realice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78772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51584" y="4766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PE" dirty="0"/>
              <a:t>Actualización del Currículo Nacional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5560" y="2132856"/>
            <a:ext cx="7776864" cy="4248472"/>
          </a:xfrm>
        </p:spPr>
        <p:txBody>
          <a:bodyPr>
            <a:normAutofit/>
          </a:bodyPr>
          <a:lstStyle/>
          <a:p>
            <a:pPr algn="just"/>
            <a:r>
              <a:rPr lang="es-PE" dirty="0"/>
              <a:t>El Currículo Nacional de la Educación Básica, aprobado mediante la Resolución Ministerial N.° 281-2016-MINEDU, toma lo mejor de lo avanzado en materia curricular en el Perú</a:t>
            </a:r>
            <a:r>
              <a:rPr lang="es-PE" dirty="0" smtClean="0"/>
              <a:t>.</a:t>
            </a:r>
          </a:p>
          <a:p>
            <a:pPr algn="just"/>
            <a:r>
              <a:rPr lang="es-PE" dirty="0" smtClean="0"/>
              <a:t>Características:</a:t>
            </a:r>
          </a:p>
          <a:p>
            <a:pPr marL="273050" indent="-273050" algn="just">
              <a:buFont typeface="Wingdings" pitchFamily="2" charset="2"/>
              <a:buChar char="Ø"/>
            </a:pPr>
            <a:r>
              <a:rPr lang="es-PE" dirty="0" smtClean="0"/>
              <a:t>Menor </a:t>
            </a:r>
            <a:r>
              <a:rPr lang="es-PE" dirty="0"/>
              <a:t>densidad con el fin de incrementar su aplicabilidad en el </a:t>
            </a:r>
            <a:r>
              <a:rPr lang="es-PE" dirty="0" smtClean="0"/>
              <a:t>aula.</a:t>
            </a:r>
          </a:p>
          <a:p>
            <a:pPr marL="273050" indent="-273050" algn="just">
              <a:buFont typeface="Wingdings" pitchFamily="2" charset="2"/>
              <a:buChar char="Ø"/>
            </a:pPr>
            <a:r>
              <a:rPr lang="es-PE" dirty="0" smtClean="0"/>
              <a:t>Apuesta </a:t>
            </a:r>
            <a:r>
              <a:rPr lang="es-PE" dirty="0"/>
              <a:t>por enfoques transversales, el </a:t>
            </a:r>
            <a:r>
              <a:rPr lang="es-PE" dirty="0" err="1"/>
              <a:t>autoaprendizaje</a:t>
            </a:r>
            <a:r>
              <a:rPr lang="es-PE" dirty="0"/>
              <a:t> y el uso de las </a:t>
            </a:r>
            <a:r>
              <a:rPr lang="es-PE" dirty="0" smtClean="0"/>
              <a:t>TIC.</a:t>
            </a:r>
          </a:p>
          <a:p>
            <a:pPr marL="273050" indent="-273050" algn="just">
              <a:buFont typeface="Wingdings" pitchFamily="2" charset="2"/>
              <a:buChar char="Ø"/>
            </a:pPr>
            <a:r>
              <a:rPr lang="es-PE" dirty="0" smtClean="0"/>
              <a:t>Su </a:t>
            </a:r>
            <a:r>
              <a:rPr lang="es-PE" dirty="0"/>
              <a:t>énfasis en una evaluación formativa y no solo calificativa.</a:t>
            </a:r>
          </a:p>
        </p:txBody>
      </p:sp>
    </p:spTree>
    <p:extLst>
      <p:ext uri="{BB962C8B-B14F-4D97-AF65-F5344CB8AC3E}">
        <p14:creationId xmlns:p14="http://schemas.microsoft.com/office/powerpoint/2010/main" val="160664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2660" y="66357"/>
            <a:ext cx="12422642" cy="6858000"/>
            <a:chOff x="0" y="0"/>
            <a:chExt cx="14400" cy="108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" y="5944"/>
              <a:ext cx="2345" cy="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220"/>
              <a:ext cx="1713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ángulo 4"/>
          <p:cNvSpPr/>
          <p:nvPr/>
        </p:nvSpPr>
        <p:spPr>
          <a:xfrm>
            <a:off x="129130" y="66357"/>
            <a:ext cx="11899062" cy="8787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3200" b="1" dirty="0" smtClean="0">
                <a:solidFill>
                  <a:srgbClr val="0070C0"/>
                </a:solidFill>
              </a:rPr>
              <a:t>Definiciones clave</a:t>
            </a:r>
            <a:endParaRPr lang="es-PE" sz="3200" b="1" dirty="0">
              <a:solidFill>
                <a:srgbClr val="0070C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9130" y="1291923"/>
            <a:ext cx="4319446" cy="1882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rgbClr val="0070C0"/>
                </a:solidFill>
              </a:rPr>
              <a:t>Competencia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facultad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persona de </a:t>
            </a:r>
            <a:r>
              <a:rPr lang="en-US" dirty="0" err="1"/>
              <a:t>combinar</a:t>
            </a:r>
            <a:r>
              <a:rPr lang="en-US" dirty="0"/>
              <a:t> un </a:t>
            </a:r>
            <a:r>
              <a:rPr lang="en-US" dirty="0" err="1"/>
              <a:t>conjunto</a:t>
            </a:r>
            <a:r>
              <a:rPr lang="en-US" dirty="0"/>
              <a:t> de </a:t>
            </a:r>
            <a:r>
              <a:rPr lang="en-US" dirty="0" err="1"/>
              <a:t>capacidades</a:t>
            </a:r>
            <a:r>
              <a:rPr lang="en-US" dirty="0"/>
              <a:t> a fin de </a:t>
            </a:r>
            <a:r>
              <a:rPr lang="en-US" dirty="0" err="1"/>
              <a:t>lograr</a:t>
            </a:r>
            <a:r>
              <a:rPr lang="en-US" dirty="0"/>
              <a:t> un </a:t>
            </a:r>
            <a:r>
              <a:rPr lang="en-US" dirty="0" err="1"/>
              <a:t>propósito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 en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determinada</a:t>
            </a:r>
            <a:r>
              <a:rPr lang="en-US" dirty="0"/>
              <a:t>, </a:t>
            </a:r>
            <a:r>
              <a:rPr lang="en-US" dirty="0" err="1"/>
              <a:t>actuando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pertinente</a:t>
            </a:r>
            <a:r>
              <a:rPr lang="en-US" dirty="0"/>
              <a:t> y con </a:t>
            </a:r>
            <a:r>
              <a:rPr lang="en-US" dirty="0" err="1"/>
              <a:t>sentido</a:t>
            </a:r>
            <a:r>
              <a:rPr lang="en-US" dirty="0"/>
              <a:t> </a:t>
            </a:r>
            <a:r>
              <a:rPr lang="en-US" dirty="0" err="1"/>
              <a:t>ético</a:t>
            </a:r>
            <a:endParaRPr lang="es-PE" dirty="0"/>
          </a:p>
        </p:txBody>
      </p:sp>
      <p:sp>
        <p:nvSpPr>
          <p:cNvPr id="10" name="Rectángulo 9"/>
          <p:cNvSpPr/>
          <p:nvPr/>
        </p:nvSpPr>
        <p:spPr>
          <a:xfrm>
            <a:off x="6433457" y="4058761"/>
            <a:ext cx="5215819" cy="27992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>
                <a:solidFill>
                  <a:srgbClr val="0070C0"/>
                </a:solidFill>
              </a:rPr>
              <a:t>Desempeños</a:t>
            </a:r>
            <a:r>
              <a:rPr lang="en-US" dirty="0"/>
              <a:t>: son </a:t>
            </a:r>
            <a:r>
              <a:rPr lang="en-US" dirty="0" err="1"/>
              <a:t>descripciones</a:t>
            </a:r>
            <a:r>
              <a:rPr lang="en-US" dirty="0"/>
              <a:t> específicas de lo que </a:t>
            </a:r>
            <a:r>
              <a:rPr lang="en-US" dirty="0" err="1"/>
              <a:t>hacen</a:t>
            </a:r>
            <a:r>
              <a:rPr lang="en-US" dirty="0"/>
              <a:t> los estudiantes </a:t>
            </a:r>
            <a:r>
              <a:rPr lang="en-US" dirty="0" err="1"/>
              <a:t>respecto</a:t>
            </a:r>
            <a:r>
              <a:rPr lang="en-US" dirty="0"/>
              <a:t> a los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de las competencias (</a:t>
            </a:r>
            <a:r>
              <a:rPr lang="en-US" dirty="0" err="1"/>
              <a:t>estándares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r>
              <a:rPr lang="en-US" dirty="0"/>
              <a:t>). </a:t>
            </a:r>
            <a:r>
              <a:rPr lang="en-US" dirty="0" err="1"/>
              <a:t>Ilustran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actuaciones</a:t>
            </a:r>
            <a:r>
              <a:rPr lang="en-US" dirty="0"/>
              <a:t> que los estudiantes </a:t>
            </a:r>
            <a:r>
              <a:rPr lang="en-US" dirty="0" err="1"/>
              <a:t>demuestran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en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alcanzar</a:t>
            </a:r>
            <a:r>
              <a:rPr lang="en-US" dirty="0"/>
              <a:t> el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esperado</a:t>
            </a:r>
            <a:r>
              <a:rPr lang="en-US" dirty="0"/>
              <a:t> de la </a:t>
            </a:r>
            <a:r>
              <a:rPr lang="en-US" dirty="0" err="1"/>
              <a:t>competencia</a:t>
            </a:r>
            <a:r>
              <a:rPr lang="en-US" dirty="0"/>
              <a:t> o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logrado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129130" y="3485799"/>
            <a:ext cx="4319446" cy="27843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0070C0"/>
                </a:solidFill>
              </a:rPr>
              <a:t>Capacidades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son </a:t>
            </a:r>
            <a:r>
              <a:rPr lang="en-US" dirty="0" err="1" smtClean="0"/>
              <a:t>recursos</a:t>
            </a:r>
            <a:r>
              <a:rPr lang="en-US" dirty="0" smtClean="0"/>
              <a:t> para actuar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competente</a:t>
            </a:r>
            <a:r>
              <a:rPr lang="en-US" dirty="0" smtClean="0"/>
              <a:t>.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son los </a:t>
            </a:r>
            <a:r>
              <a:rPr lang="en-US" dirty="0" err="1" smtClean="0"/>
              <a:t>conocimientos</a:t>
            </a:r>
            <a:r>
              <a:rPr lang="en-US" dirty="0" smtClean="0"/>
              <a:t>, </a:t>
            </a:r>
            <a:r>
              <a:rPr lang="en-US" dirty="0" err="1" smtClean="0"/>
              <a:t>habilidades</a:t>
            </a:r>
            <a:r>
              <a:rPr lang="en-US" dirty="0" smtClean="0"/>
              <a:t> y actitudes que los estudiantes </a:t>
            </a:r>
            <a:r>
              <a:rPr lang="en-US" dirty="0" err="1" smtClean="0"/>
              <a:t>utilizan</a:t>
            </a:r>
            <a:r>
              <a:rPr lang="en-US" dirty="0" smtClean="0"/>
              <a:t> para </a:t>
            </a:r>
            <a:r>
              <a:rPr lang="en-US" dirty="0" err="1" smtClean="0"/>
              <a:t>afrontar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.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suponen</a:t>
            </a:r>
            <a:r>
              <a:rPr lang="en-US" dirty="0" smtClean="0"/>
              <a:t> </a:t>
            </a:r>
            <a:r>
              <a:rPr lang="en-US" dirty="0" err="1" smtClean="0"/>
              <a:t>operaciones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 </a:t>
            </a:r>
            <a:r>
              <a:rPr lang="en-US" dirty="0" err="1" smtClean="0"/>
              <a:t>implicadas</a:t>
            </a:r>
            <a:r>
              <a:rPr lang="en-US" dirty="0" smtClean="0"/>
              <a:t> en las competencias, que son </a:t>
            </a:r>
            <a:r>
              <a:rPr lang="en-US" dirty="0" err="1" smtClean="0"/>
              <a:t>operaciones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complejas</a:t>
            </a:r>
            <a:endParaRPr lang="es-PE" dirty="0"/>
          </a:p>
        </p:txBody>
      </p:sp>
      <p:sp>
        <p:nvSpPr>
          <p:cNvPr id="12" name="Rectángulo 11"/>
          <p:cNvSpPr/>
          <p:nvPr/>
        </p:nvSpPr>
        <p:spPr>
          <a:xfrm>
            <a:off x="6433457" y="815697"/>
            <a:ext cx="5215819" cy="30514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>
                <a:solidFill>
                  <a:srgbClr val="0070C0"/>
                </a:solidFill>
              </a:rPr>
              <a:t>Estándares</a:t>
            </a:r>
            <a:r>
              <a:rPr lang="en-US" b="1" dirty="0">
                <a:solidFill>
                  <a:srgbClr val="0070C0"/>
                </a:solidFill>
              </a:rPr>
              <a:t> de </a:t>
            </a:r>
            <a:r>
              <a:rPr lang="en-US" b="1" dirty="0" err="1">
                <a:solidFill>
                  <a:srgbClr val="0070C0"/>
                </a:solidFill>
              </a:rPr>
              <a:t>aprendizaje</a:t>
            </a:r>
            <a:r>
              <a:rPr lang="en-US" dirty="0"/>
              <a:t>: son </a:t>
            </a:r>
            <a:r>
              <a:rPr lang="en-US" dirty="0" err="1"/>
              <a:t>descripciones</a:t>
            </a:r>
            <a:r>
              <a:rPr lang="en-US" dirty="0"/>
              <a:t> del </a:t>
            </a:r>
            <a:r>
              <a:rPr lang="en-US" dirty="0" err="1"/>
              <a:t>desarrollo</a:t>
            </a:r>
            <a:r>
              <a:rPr lang="en-US" dirty="0"/>
              <a:t> de la </a:t>
            </a:r>
            <a:r>
              <a:rPr lang="en-US" dirty="0" err="1"/>
              <a:t>competencia</a:t>
            </a:r>
            <a:r>
              <a:rPr lang="en-US" dirty="0"/>
              <a:t> en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creciente</a:t>
            </a:r>
            <a:r>
              <a:rPr lang="en-US" dirty="0"/>
              <a:t> </a:t>
            </a:r>
            <a:r>
              <a:rPr lang="en-US" dirty="0" err="1"/>
              <a:t>complejidad</a:t>
            </a:r>
            <a:r>
              <a:rPr lang="en-US" dirty="0"/>
              <a:t>, </a:t>
            </a:r>
            <a:r>
              <a:rPr lang="en-US" dirty="0" err="1"/>
              <a:t>desde</a:t>
            </a:r>
            <a:r>
              <a:rPr lang="en-US" dirty="0"/>
              <a:t> el </a:t>
            </a:r>
            <a:r>
              <a:rPr lang="en-US" dirty="0" err="1"/>
              <a:t>inicio</a:t>
            </a:r>
            <a:r>
              <a:rPr lang="en-US" dirty="0"/>
              <a:t> hasta el fin de la Educación </a:t>
            </a:r>
            <a:r>
              <a:rPr lang="en-US" dirty="0" err="1"/>
              <a:t>Básica</a:t>
            </a:r>
            <a:r>
              <a:rPr lang="en-US" dirty="0"/>
              <a:t>, de </a:t>
            </a:r>
            <a:r>
              <a:rPr lang="en-US" dirty="0" err="1"/>
              <a:t>acuerdo</a:t>
            </a:r>
            <a:r>
              <a:rPr lang="en-US" dirty="0"/>
              <a:t> a la </a:t>
            </a:r>
            <a:r>
              <a:rPr lang="en-US" dirty="0" err="1"/>
              <a:t>secuencia</a:t>
            </a:r>
            <a:r>
              <a:rPr lang="en-US" dirty="0"/>
              <a:t> que </a:t>
            </a:r>
            <a:r>
              <a:rPr lang="en-US" dirty="0" err="1"/>
              <a:t>sigue</a:t>
            </a:r>
            <a:r>
              <a:rPr lang="en-US" dirty="0"/>
              <a:t> la </a:t>
            </a:r>
            <a:r>
              <a:rPr lang="en-US" dirty="0" err="1"/>
              <a:t>mayoría</a:t>
            </a:r>
            <a:r>
              <a:rPr lang="en-US" dirty="0"/>
              <a:t> de estudiantes que </a:t>
            </a:r>
            <a:r>
              <a:rPr lang="en-US" dirty="0" err="1"/>
              <a:t>progresan</a:t>
            </a:r>
            <a:r>
              <a:rPr lang="en-US" dirty="0"/>
              <a:t> en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competencia</a:t>
            </a:r>
            <a:r>
              <a:rPr lang="en-US" dirty="0"/>
              <a:t> </a:t>
            </a:r>
            <a:r>
              <a:rPr lang="en-US" dirty="0" err="1"/>
              <a:t>determinada</a:t>
            </a:r>
            <a:r>
              <a:rPr lang="en-US" dirty="0"/>
              <a:t>. </a:t>
            </a:r>
            <a:r>
              <a:rPr lang="en-US" dirty="0" err="1"/>
              <a:t>Asimismo</a:t>
            </a:r>
            <a:r>
              <a:rPr lang="en-US" dirty="0"/>
              <a:t>, </a:t>
            </a:r>
            <a:r>
              <a:rPr lang="en-US" dirty="0" err="1"/>
              <a:t>definen</a:t>
            </a:r>
            <a:r>
              <a:rPr lang="en-US" dirty="0"/>
              <a:t> el </a:t>
            </a:r>
            <a:r>
              <a:rPr lang="en-US" dirty="0" err="1"/>
              <a:t>nivel</a:t>
            </a:r>
            <a:r>
              <a:rPr lang="en-US" dirty="0"/>
              <a:t> que se </a:t>
            </a:r>
            <a:r>
              <a:rPr lang="en-US" dirty="0" err="1"/>
              <a:t>espera</a:t>
            </a:r>
            <a:r>
              <a:rPr lang="en-US" dirty="0"/>
              <a:t>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/>
              <a:t>alcanzar</a:t>
            </a:r>
            <a:r>
              <a:rPr lang="en-US" dirty="0"/>
              <a:t> todos los estudiantes al </a:t>
            </a:r>
            <a:r>
              <a:rPr lang="en-US" dirty="0" err="1"/>
              <a:t>finalizar</a:t>
            </a:r>
            <a:r>
              <a:rPr lang="en-US" dirty="0"/>
              <a:t> los </a:t>
            </a:r>
            <a:r>
              <a:rPr lang="en-US" dirty="0" err="1"/>
              <a:t>ciclos</a:t>
            </a:r>
            <a:r>
              <a:rPr lang="en-US" dirty="0"/>
              <a:t> de la Educación </a:t>
            </a:r>
            <a:r>
              <a:rPr lang="en-US" dirty="0" err="1"/>
              <a:t>Básica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723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30072" y="0"/>
            <a:ext cx="9418321" cy="6858000"/>
            <a:chOff x="0" y="0"/>
            <a:chExt cx="14832" cy="108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832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" y="1431"/>
              <a:ext cx="5670" cy="5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ángulo 4"/>
          <p:cNvSpPr/>
          <p:nvPr/>
        </p:nvSpPr>
        <p:spPr>
          <a:xfrm>
            <a:off x="1130072" y="24623"/>
            <a:ext cx="9144001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3067547" y="4509135"/>
            <a:ext cx="5260023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dirty="0" smtClean="0"/>
              <a:t>GRACIAS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75737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07568" y="908720"/>
            <a:ext cx="784887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Ø"/>
            </a:pPr>
            <a:r>
              <a:rPr lang="es-PE" sz="2700" dirty="0"/>
              <a:t>Consonancia con las demandas globales ligadas a la ciudadanía responsable y el mundo del trabajo.</a:t>
            </a:r>
          </a:p>
          <a:p>
            <a:pPr marL="177800" indent="-177800"/>
            <a:endParaRPr lang="es-PE" dirty="0"/>
          </a:p>
          <a:p>
            <a:pPr marL="177800" indent="-177800">
              <a:buFont typeface="Wingdings" pitchFamily="2" charset="2"/>
              <a:buChar char="Ø"/>
            </a:pPr>
            <a:r>
              <a:rPr lang="es-PE" sz="2700" dirty="0"/>
              <a:t>La </a:t>
            </a:r>
            <a:r>
              <a:rPr lang="es-PE" sz="2700" dirty="0"/>
              <a:t>inclusión del castellano como segunda </a:t>
            </a:r>
            <a:r>
              <a:rPr lang="es-PE" sz="2700" dirty="0"/>
              <a:t>lengua. </a:t>
            </a:r>
          </a:p>
          <a:p>
            <a:pPr marL="177800" indent="-177800">
              <a:buFont typeface="Wingdings" pitchFamily="2" charset="2"/>
              <a:buChar char="Ø"/>
            </a:pPr>
            <a:endParaRPr lang="es-PE" sz="2700" dirty="0"/>
          </a:p>
          <a:p>
            <a:pPr marL="177800" indent="-177800">
              <a:buFont typeface="Wingdings" pitchFamily="2" charset="2"/>
              <a:buChar char="Ø"/>
            </a:pPr>
            <a:r>
              <a:rPr lang="es-PE" sz="2700" dirty="0"/>
              <a:t>Ampliación </a:t>
            </a:r>
            <a:r>
              <a:rPr lang="es-PE" sz="2700" dirty="0"/>
              <a:t>de la enseñanza de inglés desde </a:t>
            </a:r>
            <a:r>
              <a:rPr lang="es-PE" sz="2700" dirty="0"/>
              <a:t>primaria.</a:t>
            </a:r>
          </a:p>
          <a:p>
            <a:pPr marL="177800" indent="-177800">
              <a:buFont typeface="Wingdings" pitchFamily="2" charset="2"/>
              <a:buChar char="Ø"/>
            </a:pPr>
            <a:endParaRPr lang="es-PE" sz="2700" dirty="0"/>
          </a:p>
          <a:p>
            <a:pPr marL="177800" indent="-177800">
              <a:buFont typeface="Wingdings" pitchFamily="2" charset="2"/>
              <a:buChar char="Ø"/>
            </a:pPr>
            <a:r>
              <a:rPr lang="es-PE" sz="2700" dirty="0"/>
              <a:t>El incremento de horas de Educación física, Arte y cultura, así como de tutoría para el acompañamiento </a:t>
            </a:r>
            <a:r>
              <a:rPr lang="es-PE" sz="2700" dirty="0" err="1"/>
              <a:t>socioafectivo</a:t>
            </a:r>
            <a:r>
              <a:rPr lang="es-PE" sz="2700" dirty="0"/>
              <a:t> de los estudiantes.</a:t>
            </a:r>
          </a:p>
          <a:p>
            <a:pPr marL="177800" indent="-177800"/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4501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Aportes del Currículo Nacional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dirty="0"/>
              <a:t>Define un currículo para la educación básica: regular, especial y alternativa.</a:t>
            </a:r>
          </a:p>
          <a:p>
            <a:pPr algn="just"/>
            <a:r>
              <a:rPr lang="es-PE" dirty="0"/>
              <a:t>Incorpora el Perfil de Egreso, que indica qué deben lograr nuestros estudiantes al término de su escolaridad.</a:t>
            </a:r>
          </a:p>
          <a:p>
            <a:pPr algn="just"/>
            <a:r>
              <a:rPr lang="es-PE" dirty="0"/>
              <a:t>Fortalece la educación cívica y ciudadana y el desarrollo de valores y actitudes en las relaciones interpersonales.</a:t>
            </a:r>
          </a:p>
          <a:p>
            <a:pPr algn="just"/>
            <a:r>
              <a:rPr lang="es-PE" dirty="0"/>
              <a:t>Impulsa el arte y la educación física</a:t>
            </a:r>
            <a:r>
              <a:rPr lang="es-PE" dirty="0" smtClean="0"/>
              <a:t>.</a:t>
            </a:r>
          </a:p>
          <a:p>
            <a:pPr algn="just"/>
            <a:r>
              <a:rPr lang="es-PE" dirty="0"/>
              <a:t>Potencia los aprendizajes para conectarse con la globalización como el inglés y las tecnologías de la información y la comunicación (TIC).</a:t>
            </a:r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9124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836713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es-PE" dirty="0" smtClean="0"/>
              <a:t>Profundiza </a:t>
            </a:r>
            <a:r>
              <a:rPr lang="es-PE" dirty="0" smtClean="0"/>
              <a:t>el enfoque de competencias: aprender haciendo, poniendo en juego un conjunto de capacidades</a:t>
            </a:r>
            <a:r>
              <a:rPr lang="es-PE" dirty="0" smtClean="0"/>
              <a:t>.</a:t>
            </a:r>
          </a:p>
          <a:p>
            <a:pPr algn="just"/>
            <a:r>
              <a:rPr lang="es-PE" dirty="0"/>
              <a:t>Refuerza el enfoque formativo de evaluación en el aula, orientada a la retroalimentación para conocer qué han logrado y qué dificultades tienen los estudiantes para ayudarlos a mejorar.</a:t>
            </a:r>
          </a:p>
          <a:p>
            <a:pPr algn="just"/>
            <a:r>
              <a:rPr lang="es-PE" dirty="0"/>
              <a:t>Incorpora estándares de aprendizaje nacionales como referentes para la evaluación de aula y de sistema.</a:t>
            </a:r>
          </a:p>
          <a:p>
            <a:pPr algn="just"/>
            <a:r>
              <a:rPr lang="es-PE" dirty="0"/>
              <a:t>Posibilita la diversificación regional, local y las adecuaciones a nivel del aula</a:t>
            </a:r>
            <a:r>
              <a:rPr lang="es-PE" dirty="0" smtClean="0"/>
              <a:t>.</a:t>
            </a:r>
          </a:p>
          <a:p>
            <a:pPr algn="just"/>
            <a:r>
              <a:rPr lang="es-PE" dirty="0"/>
              <a:t>Refuerza el enfoque formativo de evaluación en el aula, orientada a la retroalimentación para conocer qué han logrado y qué dificultades tienen los estudiantes para ayudarlos a mejorar.</a:t>
            </a:r>
          </a:p>
          <a:p>
            <a:pPr algn="just"/>
            <a:r>
              <a:rPr lang="es-PE" dirty="0"/>
              <a:t>Incorpora estándares de aprendizaje nacionales como referentes para la evaluación de aula y de sistema.</a:t>
            </a:r>
          </a:p>
          <a:p>
            <a:pPr algn="just"/>
            <a:r>
              <a:rPr lang="es-PE" dirty="0"/>
              <a:t>Posibilita la diversificación regional, local y las adecuaciones a nivel del aula.</a:t>
            </a:r>
          </a:p>
          <a:p>
            <a:pPr algn="just"/>
            <a:endParaRPr lang="es-PE" dirty="0"/>
          </a:p>
          <a:p>
            <a:pPr algn="just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7378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Implementación del Currículo Nacional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b="1" dirty="0"/>
              <a:t>En 2017:</a:t>
            </a:r>
            <a:r>
              <a:rPr lang="es-PE" u="none" strike="noStrike" dirty="0" smtClean="0"/>
              <a:t> </a:t>
            </a:r>
          </a:p>
          <a:p>
            <a:pPr indent="12700" algn="just">
              <a:buNone/>
            </a:pPr>
            <a:r>
              <a:rPr lang="es-PE" u="none" strike="noStrike" dirty="0" smtClean="0"/>
              <a:t>Se implementará en las II.EE. de primaria del área urbana del país. </a:t>
            </a:r>
          </a:p>
          <a:p>
            <a:pPr indent="12700" algn="just">
              <a:buNone/>
            </a:pPr>
            <a:r>
              <a:rPr lang="es-PE" u="none" strike="noStrike" dirty="0" smtClean="0"/>
              <a:t>Durante este año, también se iniciará la preparación de las condiciones para la implementación, en 2018 y 2019, para los demás niveles y modalidades del sistema educativo.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5202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3006"/>
          </a:xfrm>
        </p:spPr>
        <p:txBody>
          <a:bodyPr>
            <a:normAutofit fontScale="90000"/>
          </a:bodyPr>
          <a:lstStyle/>
          <a:p>
            <a:r>
              <a:rPr lang="es-PE" b="1" dirty="0" smtClean="0"/>
              <a:t>En 2018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Inicial </a:t>
            </a:r>
            <a:r>
              <a:rPr lang="es-PE" dirty="0"/>
              <a:t>escolarizado</a:t>
            </a:r>
          </a:p>
          <a:p>
            <a:r>
              <a:rPr lang="es-PE" dirty="0"/>
              <a:t>Primaria de zona rural</a:t>
            </a:r>
          </a:p>
          <a:p>
            <a:r>
              <a:rPr lang="es-PE" dirty="0"/>
              <a:t>Primaria de educación intercultural bilingüe</a:t>
            </a:r>
          </a:p>
          <a:p>
            <a:r>
              <a:rPr lang="es-PE" dirty="0"/>
              <a:t>Ciclo inicial e intermedio de educación básica alternativa</a:t>
            </a:r>
          </a:p>
          <a:p>
            <a:r>
              <a:rPr lang="es-PE" dirty="0"/>
              <a:t>Secundaria en áreas urbanas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9358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En 2019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Secundaria </a:t>
            </a:r>
            <a:r>
              <a:rPr lang="es-PE" dirty="0"/>
              <a:t>rural</a:t>
            </a:r>
          </a:p>
          <a:p>
            <a:r>
              <a:rPr lang="es-PE" dirty="0"/>
              <a:t>Inicial no escolarizado</a:t>
            </a:r>
          </a:p>
          <a:p>
            <a:r>
              <a:rPr lang="es-PE" dirty="0"/>
              <a:t>Ciclo avanzado de educación básica alternativa</a:t>
            </a:r>
          </a:p>
          <a:p>
            <a:r>
              <a:rPr lang="es-PE" dirty="0"/>
              <a:t>Educación básica especial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157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5827"/>
          </a:xfrm>
        </p:spPr>
        <p:txBody>
          <a:bodyPr/>
          <a:lstStyle/>
          <a:p>
            <a:r>
              <a:rPr lang="es-PE" dirty="0" smtClean="0"/>
              <a:t>Los paradigmas educativos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4737" y="1868905"/>
            <a:ext cx="9354970" cy="4347410"/>
          </a:xfrm>
        </p:spPr>
        <p:txBody>
          <a:bodyPr>
            <a:normAutofit/>
          </a:bodyPr>
          <a:lstStyle/>
          <a:p>
            <a:pPr algn="just"/>
            <a:r>
              <a:rPr lang="es-PE" sz="2000" dirty="0" smtClean="0"/>
              <a:t>Los paradigmas educativos a través de la historia han tratado de responder a tres preguntas: cómo cambian, cómo se enseña  y cómo aprenden las personas.</a:t>
            </a:r>
          </a:p>
          <a:p>
            <a:pPr algn="just"/>
            <a:r>
              <a:rPr lang="es-PE" sz="2000" dirty="0" smtClean="0"/>
              <a:t>La escuela conductista responde a la pregunta cómo enseñar al que va aprender(</a:t>
            </a:r>
            <a:r>
              <a:rPr lang="es-PE" sz="2000" dirty="0" err="1" smtClean="0"/>
              <a:t>Skinner</a:t>
            </a:r>
            <a:r>
              <a:rPr lang="es-PE" sz="2000" dirty="0" smtClean="0"/>
              <a:t>).</a:t>
            </a:r>
          </a:p>
          <a:p>
            <a:pPr algn="just"/>
            <a:r>
              <a:rPr lang="es-PE" sz="2000" dirty="0" smtClean="0"/>
              <a:t>El paradigma cognitivo intenta explicar cómo aprende el que aprende. De esta perspectiva surge el aprendizaje constructivo (Piaget); el aprendizaje significativo (Ausubel); el aprendizaje por descubrimiento (Bruner).</a:t>
            </a:r>
          </a:p>
          <a:p>
            <a:pPr algn="just"/>
            <a:r>
              <a:rPr lang="es-PE" sz="2000" dirty="0" smtClean="0"/>
              <a:t>El paradigma socio cultural (Vygotsky) considera que todas las funciones superiores se originan entre seres humanos. El aprendizaje se construye en relación y en interacción.</a:t>
            </a:r>
          </a:p>
          <a:p>
            <a:pPr marL="0" indent="0" algn="just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880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1561</Words>
  <Application>Microsoft Office PowerPoint</Application>
  <PresentationFormat>Panorámica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Presentación de PowerPoint</vt:lpstr>
      <vt:lpstr>Actualización del Currículo Nacional</vt:lpstr>
      <vt:lpstr>Presentación de PowerPoint</vt:lpstr>
      <vt:lpstr>Aportes del Currículo Nacional</vt:lpstr>
      <vt:lpstr>Presentación de PowerPoint</vt:lpstr>
      <vt:lpstr>Implementación del Currículo Nacional</vt:lpstr>
      <vt:lpstr>En 2018</vt:lpstr>
      <vt:lpstr>En 2019</vt:lpstr>
      <vt:lpstr>Los paradigmas educativos</vt:lpstr>
      <vt:lpstr>Las posturas y decisiones curriculares</vt:lpstr>
      <vt:lpstr>Los desafíos del mundo de hoy </vt:lpstr>
      <vt:lpstr>Las reformas curriculares en el Perú</vt:lpstr>
      <vt:lpstr>¿Cuál es el rol del Currículo Nacional?</vt:lpstr>
      <vt:lpstr>Diagnóstico</vt:lpstr>
      <vt:lpstr>Un Nuevo Currículo</vt:lpstr>
      <vt:lpstr>Presentación de PowerPoint</vt:lpstr>
      <vt:lpstr>Presentación de PowerPoint</vt:lpstr>
      <vt:lpstr>Perfil de egreso como visión común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Juan</cp:lastModifiedBy>
  <cp:revision>11</cp:revision>
  <dcterms:created xsi:type="dcterms:W3CDTF">2017-02-17T14:41:06Z</dcterms:created>
  <dcterms:modified xsi:type="dcterms:W3CDTF">2017-02-20T13:50:54Z</dcterms:modified>
</cp:coreProperties>
</file>